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6"/>
  </p:notesMasterIdLst>
  <p:handoutMasterIdLst>
    <p:handoutMasterId r:id="rId27"/>
  </p:handoutMasterIdLst>
  <p:sldIdLst>
    <p:sldId id="256" r:id="rId2"/>
    <p:sldId id="310" r:id="rId3"/>
    <p:sldId id="334" r:id="rId4"/>
    <p:sldId id="312" r:id="rId5"/>
    <p:sldId id="332" r:id="rId6"/>
    <p:sldId id="313" r:id="rId7"/>
    <p:sldId id="314" r:id="rId8"/>
    <p:sldId id="319" r:id="rId9"/>
    <p:sldId id="315" r:id="rId10"/>
    <p:sldId id="316" r:id="rId11"/>
    <p:sldId id="320" r:id="rId12"/>
    <p:sldId id="317" r:id="rId13"/>
    <p:sldId id="318" r:id="rId14"/>
    <p:sldId id="321" r:id="rId15"/>
    <p:sldId id="322" r:id="rId16"/>
    <p:sldId id="323" r:id="rId17"/>
    <p:sldId id="324" r:id="rId18"/>
    <p:sldId id="325" r:id="rId19"/>
    <p:sldId id="326" r:id="rId20"/>
    <p:sldId id="327" r:id="rId21"/>
    <p:sldId id="328" r:id="rId22"/>
    <p:sldId id="333" r:id="rId23"/>
    <p:sldId id="329" r:id="rId24"/>
    <p:sldId id="331" r:id="rId25"/>
  </p:sldIdLst>
  <p:sldSz cx="9144000" cy="6858000" type="screen4x3"/>
  <p:notesSz cx="6858000" cy="9144000"/>
  <p:defaultTextStyle>
    <a:defPPr>
      <a:defRPr lang="zh-CN"/>
    </a:defPPr>
    <a:lvl1pPr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b="1" kern="1200">
        <a:solidFill>
          <a:schemeClr val="tx1"/>
        </a:solidFill>
        <a:latin typeface="Times New Roman" panose="02020603050405020304" pitchFamily="18" charset="0"/>
        <a:ea typeface="宋体" panose="02010600030101010101" pitchFamily="2" charset="-122"/>
        <a:cs typeface="+mn-cs"/>
      </a:defRPr>
    </a:lvl9pPr>
  </p:defaultTextStyle>
  <p:modifyVerifier cryptProviderType="rsaAES" cryptAlgorithmClass="hash" cryptAlgorithmType="typeAny" cryptAlgorithmSid="14" spinCount="100000" saltData="MVWcEK/cHN4vxrC/rpfWow==" hashData="3+iEbItNlKxGNkOsw3xRpgN0gDRs8j8kyXntTgvlIVmXTmmykL6jqi76Z4TQWr2ZbnbqQaVAoV4yK0TGJlEfUg=="/>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9900"/>
    <a:srgbClr val="FF3399"/>
    <a:srgbClr val="FF3300"/>
    <a:srgbClr val="000066"/>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16" autoAdjust="0"/>
    <p:restoredTop sz="94680" autoAdjust="0"/>
  </p:normalViewPr>
  <p:slideViewPr>
    <p:cSldViewPr>
      <p:cViewPr varScale="1">
        <p:scale>
          <a:sx n="83" d="100"/>
          <a:sy n="83" d="100"/>
        </p:scale>
        <p:origin x="1263"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44DAAAC8-9121-2578-B2EA-21E06BFB9348}"/>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7" name="Rectangle 3">
            <a:extLst>
              <a:ext uri="{FF2B5EF4-FFF2-40B4-BE49-F238E27FC236}">
                <a16:creationId xmlns:a16="http://schemas.microsoft.com/office/drawing/2014/main" id="{18E1F570-EE87-5718-6C09-A1763CCC1F4D}"/>
              </a:ext>
            </a:extLst>
          </p:cNvPr>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8" name="Rectangle 4">
            <a:extLst>
              <a:ext uri="{FF2B5EF4-FFF2-40B4-BE49-F238E27FC236}">
                <a16:creationId xmlns:a16="http://schemas.microsoft.com/office/drawing/2014/main" id="{B3F65D54-335D-E8EB-8168-0D0D153C02F3}"/>
              </a:ext>
            </a:extLst>
          </p:cNvPr>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3669" name="Rectangle 5">
            <a:extLst>
              <a:ext uri="{FF2B5EF4-FFF2-40B4-BE49-F238E27FC236}">
                <a16:creationId xmlns:a16="http://schemas.microsoft.com/office/drawing/2014/main" id="{1B0DD9C6-4958-179F-FFF4-9D58961D01A1}"/>
              </a:ext>
            </a:extLst>
          </p:cNvPr>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ABCAF7EE-5573-44E1-8459-0CCB9B85CAF8}" type="slidenum">
              <a:rPr lang="en-US" altLang="zh-CN"/>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a:extLst>
              <a:ext uri="{FF2B5EF4-FFF2-40B4-BE49-F238E27FC236}">
                <a16:creationId xmlns:a16="http://schemas.microsoft.com/office/drawing/2014/main" id="{296ABBB9-3F76-9820-3F0E-C22B2B593D71}"/>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3" name="Rectangle 3">
            <a:extLst>
              <a:ext uri="{FF2B5EF4-FFF2-40B4-BE49-F238E27FC236}">
                <a16:creationId xmlns:a16="http://schemas.microsoft.com/office/drawing/2014/main" id="{6B90B5AB-9437-D90E-01B3-2006003EB7BF}"/>
              </a:ext>
            </a:extLst>
          </p:cNvPr>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lnSpc>
                <a:spcPct val="100000"/>
              </a:lnSpc>
              <a:buClrTx/>
              <a:buSzTx/>
              <a:defRPr sz="1200" b="0">
                <a:latin typeface="Arial" panose="020B0604020202020204" pitchFamily="34" charset="0"/>
              </a:defRPr>
            </a:lvl1pPr>
          </a:lstStyle>
          <a:p>
            <a:pPr>
              <a:defRPr/>
            </a:pPr>
            <a:endParaRPr lang="en-US" altLang="zh-CN"/>
          </a:p>
        </p:txBody>
      </p:sp>
      <p:sp>
        <p:nvSpPr>
          <p:cNvPr id="3076" name="Rectangle 4">
            <a:extLst>
              <a:ext uri="{FF2B5EF4-FFF2-40B4-BE49-F238E27FC236}">
                <a16:creationId xmlns:a16="http://schemas.microsoft.com/office/drawing/2014/main" id="{9547C982-3053-5EEC-DB45-9A9E44AC9A58}"/>
              </a:ext>
            </a:extLst>
          </p:cNvPr>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45" name="Rectangle 5">
            <a:extLst>
              <a:ext uri="{FF2B5EF4-FFF2-40B4-BE49-F238E27FC236}">
                <a16:creationId xmlns:a16="http://schemas.microsoft.com/office/drawing/2014/main" id="{24B3607A-742E-F2D9-2907-81683808EB68}"/>
              </a:ext>
            </a:extLst>
          </p:cNvPr>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112646" name="Rectangle 6">
            <a:extLst>
              <a:ext uri="{FF2B5EF4-FFF2-40B4-BE49-F238E27FC236}">
                <a16:creationId xmlns:a16="http://schemas.microsoft.com/office/drawing/2014/main" id="{39DB00E5-9FCA-D9F0-831A-6363D20D192E}"/>
              </a:ext>
            </a:extLst>
          </p:cNvPr>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200" b="0">
                <a:latin typeface="Arial" panose="020B0604020202020204" pitchFamily="34" charset="0"/>
              </a:defRPr>
            </a:lvl1pPr>
          </a:lstStyle>
          <a:p>
            <a:pPr>
              <a:defRPr/>
            </a:pPr>
            <a:endParaRPr lang="en-US" altLang="zh-CN"/>
          </a:p>
        </p:txBody>
      </p:sp>
      <p:sp>
        <p:nvSpPr>
          <p:cNvPr id="112647" name="Rectangle 7">
            <a:extLst>
              <a:ext uri="{FF2B5EF4-FFF2-40B4-BE49-F238E27FC236}">
                <a16:creationId xmlns:a16="http://schemas.microsoft.com/office/drawing/2014/main" id="{1E398420-9412-E4A1-6580-73DE1A88C3F4}"/>
              </a:ext>
            </a:extLst>
          </p:cNvPr>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fld id="{C912BFA4-9007-450C-A40D-18DA96C0EC20}"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52769722-8B87-EFDA-ECA2-CF581C0F496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B74BD8F7-5605-4E25-9A4C-1DAAA4F094A0}" type="slidenum">
              <a:rPr lang="en-US" altLang="zh-CN" b="0">
                <a:latin typeface="Arial" panose="020B0604020202020204" pitchFamily="34" charset="0"/>
              </a:rPr>
              <a:pPr/>
              <a:t>1</a:t>
            </a:fld>
            <a:endParaRPr lang="en-US" altLang="zh-CN" b="0">
              <a:latin typeface="Arial" panose="020B0604020202020204" pitchFamily="34" charset="0"/>
            </a:endParaRPr>
          </a:p>
        </p:txBody>
      </p:sp>
      <p:sp>
        <p:nvSpPr>
          <p:cNvPr id="6147" name="Rectangle 2">
            <a:extLst>
              <a:ext uri="{FF2B5EF4-FFF2-40B4-BE49-F238E27FC236}">
                <a16:creationId xmlns:a16="http://schemas.microsoft.com/office/drawing/2014/main" id="{ABCC4C0F-153A-791E-BE25-24F5B72FDC1F}"/>
              </a:ext>
            </a:extLst>
          </p:cNvPr>
          <p:cNvSpPr>
            <a:spLocks noRot="1" noChangeArrowheads="1" noTextEdit="1"/>
          </p:cNvSpPr>
          <p:nvPr>
            <p:ph type="sldImg"/>
          </p:nvPr>
        </p:nvSpPr>
        <p:spPr>
          <a:ln/>
        </p:spPr>
      </p:sp>
      <p:sp>
        <p:nvSpPr>
          <p:cNvPr id="6148" name="Rectangle 3">
            <a:extLst>
              <a:ext uri="{FF2B5EF4-FFF2-40B4-BE49-F238E27FC236}">
                <a16:creationId xmlns:a16="http://schemas.microsoft.com/office/drawing/2014/main" id="{B356A0FB-56B6-8AFD-FDD4-D37843DF3A87}"/>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47029EC-BC30-D4C7-EFA9-DBD087BA435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65688B73-093D-4DD4-96CB-36006A64F68D}" type="slidenum">
              <a:rPr lang="en-US" altLang="zh-CN" b="0">
                <a:latin typeface="Arial" panose="020B0604020202020204" pitchFamily="34" charset="0"/>
              </a:rPr>
              <a:pPr/>
              <a:t>10</a:t>
            </a:fld>
            <a:endParaRPr lang="en-US" altLang="zh-CN" b="0">
              <a:latin typeface="Arial" panose="020B0604020202020204" pitchFamily="34" charset="0"/>
            </a:endParaRPr>
          </a:p>
        </p:txBody>
      </p:sp>
      <p:sp>
        <p:nvSpPr>
          <p:cNvPr id="24579" name="Rectangle 2">
            <a:extLst>
              <a:ext uri="{FF2B5EF4-FFF2-40B4-BE49-F238E27FC236}">
                <a16:creationId xmlns:a16="http://schemas.microsoft.com/office/drawing/2014/main" id="{BE91792F-C12C-F0AA-9997-2AC61B1239BE}"/>
              </a:ext>
            </a:extLst>
          </p:cNvPr>
          <p:cNvSpPr>
            <a:spLocks noRot="1" noChangeArrowheads="1" noTextEdit="1"/>
          </p:cNvSpPr>
          <p:nvPr>
            <p:ph type="sldImg"/>
          </p:nvPr>
        </p:nvSpPr>
        <p:spPr>
          <a:ln/>
        </p:spPr>
      </p:sp>
      <p:sp>
        <p:nvSpPr>
          <p:cNvPr id="24580" name="Rectangle 3">
            <a:extLst>
              <a:ext uri="{FF2B5EF4-FFF2-40B4-BE49-F238E27FC236}">
                <a16:creationId xmlns:a16="http://schemas.microsoft.com/office/drawing/2014/main" id="{CE103DF5-CF6C-6CAC-26B9-721F0999B80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3D165F4-6FA1-D213-0897-E8865A3503FB}"/>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47118079-EEDB-4813-8C44-2E6D618E3145}" type="slidenum">
              <a:rPr lang="en-US" altLang="zh-CN" b="0">
                <a:latin typeface="Arial" panose="020B0604020202020204" pitchFamily="34" charset="0"/>
              </a:rPr>
              <a:pPr/>
              <a:t>11</a:t>
            </a:fld>
            <a:endParaRPr lang="en-US" altLang="zh-CN" b="0">
              <a:latin typeface="Arial" panose="020B0604020202020204" pitchFamily="34" charset="0"/>
            </a:endParaRPr>
          </a:p>
        </p:txBody>
      </p:sp>
      <p:sp>
        <p:nvSpPr>
          <p:cNvPr id="26627" name="Rectangle 2">
            <a:extLst>
              <a:ext uri="{FF2B5EF4-FFF2-40B4-BE49-F238E27FC236}">
                <a16:creationId xmlns:a16="http://schemas.microsoft.com/office/drawing/2014/main" id="{7EE505D2-7839-F549-8498-CC3A00F213BA}"/>
              </a:ext>
            </a:extLst>
          </p:cNvPr>
          <p:cNvSpPr>
            <a:spLocks noRot="1" noChangeArrowheads="1" noTextEdit="1"/>
          </p:cNvSpPr>
          <p:nvPr>
            <p:ph type="sldImg"/>
          </p:nvPr>
        </p:nvSpPr>
        <p:spPr>
          <a:ln/>
        </p:spPr>
      </p:sp>
      <p:sp>
        <p:nvSpPr>
          <p:cNvPr id="26628" name="Rectangle 3">
            <a:extLst>
              <a:ext uri="{FF2B5EF4-FFF2-40B4-BE49-F238E27FC236}">
                <a16:creationId xmlns:a16="http://schemas.microsoft.com/office/drawing/2014/main" id="{3BD5B810-F624-B9D9-B586-A88B6CCF87BE}"/>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93B0108E-8658-7171-D793-C95A9D04751D}"/>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C2AE20B9-C85D-494E-9867-3E8769E4289F}" type="slidenum">
              <a:rPr lang="en-US" altLang="zh-CN" b="0">
                <a:latin typeface="Arial" panose="020B0604020202020204" pitchFamily="34" charset="0"/>
              </a:rPr>
              <a:pPr/>
              <a:t>12</a:t>
            </a:fld>
            <a:endParaRPr lang="en-US" altLang="zh-CN" b="0">
              <a:latin typeface="Arial" panose="020B0604020202020204" pitchFamily="34" charset="0"/>
            </a:endParaRPr>
          </a:p>
        </p:txBody>
      </p:sp>
      <p:sp>
        <p:nvSpPr>
          <p:cNvPr id="28675" name="Rectangle 2">
            <a:extLst>
              <a:ext uri="{FF2B5EF4-FFF2-40B4-BE49-F238E27FC236}">
                <a16:creationId xmlns:a16="http://schemas.microsoft.com/office/drawing/2014/main" id="{B818F397-C440-30FB-CDB5-F2BF059B8053}"/>
              </a:ext>
            </a:extLst>
          </p:cNvPr>
          <p:cNvSpPr>
            <a:spLocks noRot="1" noChangeArrowheads="1" noTextEdit="1"/>
          </p:cNvSpPr>
          <p:nvPr>
            <p:ph type="sldImg"/>
          </p:nvPr>
        </p:nvSpPr>
        <p:spPr>
          <a:ln/>
        </p:spPr>
      </p:sp>
      <p:sp>
        <p:nvSpPr>
          <p:cNvPr id="28676" name="Rectangle 3">
            <a:extLst>
              <a:ext uri="{FF2B5EF4-FFF2-40B4-BE49-F238E27FC236}">
                <a16:creationId xmlns:a16="http://schemas.microsoft.com/office/drawing/2014/main" id="{385E9341-D759-9C89-1005-00D2A89C189C}"/>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68593C71-F2F2-BA1E-15A0-5435DE23E5E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ABE5822B-BD53-452A-9E9F-E4CA99D8F764}" type="slidenum">
              <a:rPr lang="en-US" altLang="zh-CN" b="0">
                <a:latin typeface="Arial" panose="020B0604020202020204" pitchFamily="34" charset="0"/>
              </a:rPr>
              <a:pPr/>
              <a:t>13</a:t>
            </a:fld>
            <a:endParaRPr lang="en-US" altLang="zh-CN" b="0">
              <a:latin typeface="Arial" panose="020B0604020202020204" pitchFamily="34" charset="0"/>
            </a:endParaRPr>
          </a:p>
        </p:txBody>
      </p:sp>
      <p:sp>
        <p:nvSpPr>
          <p:cNvPr id="30723" name="Rectangle 2">
            <a:extLst>
              <a:ext uri="{FF2B5EF4-FFF2-40B4-BE49-F238E27FC236}">
                <a16:creationId xmlns:a16="http://schemas.microsoft.com/office/drawing/2014/main" id="{9559AC81-C638-8CED-3268-224FDA720449}"/>
              </a:ext>
            </a:extLst>
          </p:cNvPr>
          <p:cNvSpPr>
            <a:spLocks noRot="1" noChangeArrowheads="1" noTextEdit="1"/>
          </p:cNvSpPr>
          <p:nvPr>
            <p:ph type="sldImg"/>
          </p:nvPr>
        </p:nvSpPr>
        <p:spPr>
          <a:ln/>
        </p:spPr>
      </p:sp>
      <p:sp>
        <p:nvSpPr>
          <p:cNvPr id="30724" name="Rectangle 3">
            <a:extLst>
              <a:ext uri="{FF2B5EF4-FFF2-40B4-BE49-F238E27FC236}">
                <a16:creationId xmlns:a16="http://schemas.microsoft.com/office/drawing/2014/main" id="{182F2453-44B1-4DBF-D7CD-628C67FA96D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17442DAD-B319-023F-9FF6-F30F0C70E1B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7930D2B4-8ACC-401B-9FD9-C1A283A99D95}" type="slidenum">
              <a:rPr lang="en-US" altLang="zh-CN" b="0">
                <a:latin typeface="Arial" panose="020B0604020202020204" pitchFamily="34" charset="0"/>
              </a:rPr>
              <a:pPr/>
              <a:t>14</a:t>
            </a:fld>
            <a:endParaRPr lang="en-US" altLang="zh-CN" b="0">
              <a:latin typeface="Arial" panose="020B0604020202020204" pitchFamily="34" charset="0"/>
            </a:endParaRPr>
          </a:p>
        </p:txBody>
      </p:sp>
      <p:sp>
        <p:nvSpPr>
          <p:cNvPr id="32771" name="Rectangle 2">
            <a:extLst>
              <a:ext uri="{FF2B5EF4-FFF2-40B4-BE49-F238E27FC236}">
                <a16:creationId xmlns:a16="http://schemas.microsoft.com/office/drawing/2014/main" id="{094ECE28-EA8A-194E-56A6-D490ADFFBD66}"/>
              </a:ext>
            </a:extLst>
          </p:cNvPr>
          <p:cNvSpPr>
            <a:spLocks noRot="1" noChangeArrowheads="1" noTextEdit="1"/>
          </p:cNvSpPr>
          <p:nvPr>
            <p:ph type="sldImg"/>
          </p:nvPr>
        </p:nvSpPr>
        <p:spPr>
          <a:ln/>
        </p:spPr>
      </p:sp>
      <p:sp>
        <p:nvSpPr>
          <p:cNvPr id="32772" name="Rectangle 3">
            <a:extLst>
              <a:ext uri="{FF2B5EF4-FFF2-40B4-BE49-F238E27FC236}">
                <a16:creationId xmlns:a16="http://schemas.microsoft.com/office/drawing/2014/main" id="{9161A265-53AF-EC08-72E1-1F7CA629C29C}"/>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028A7E70-6393-2A13-DE92-FB3CBCAFF2B4}"/>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A331AF74-ED02-4A81-8A8F-AB01FEB62F61}" type="slidenum">
              <a:rPr lang="en-US" altLang="zh-CN" b="0">
                <a:latin typeface="Arial" panose="020B0604020202020204" pitchFamily="34" charset="0"/>
              </a:rPr>
              <a:pPr/>
              <a:t>15</a:t>
            </a:fld>
            <a:endParaRPr lang="en-US" altLang="zh-CN" b="0">
              <a:latin typeface="Arial" panose="020B0604020202020204" pitchFamily="34" charset="0"/>
            </a:endParaRPr>
          </a:p>
        </p:txBody>
      </p:sp>
      <p:sp>
        <p:nvSpPr>
          <p:cNvPr id="34819" name="Rectangle 2">
            <a:extLst>
              <a:ext uri="{FF2B5EF4-FFF2-40B4-BE49-F238E27FC236}">
                <a16:creationId xmlns:a16="http://schemas.microsoft.com/office/drawing/2014/main" id="{F5A1EA2C-C1FB-7693-14BA-07708ECAB5E9}"/>
              </a:ext>
            </a:extLst>
          </p:cNvPr>
          <p:cNvSpPr>
            <a:spLocks noRot="1" noChangeArrowheads="1" noTextEdit="1"/>
          </p:cNvSpPr>
          <p:nvPr>
            <p:ph type="sldImg"/>
          </p:nvPr>
        </p:nvSpPr>
        <p:spPr>
          <a:ln/>
        </p:spPr>
      </p:sp>
      <p:sp>
        <p:nvSpPr>
          <p:cNvPr id="34820" name="Rectangle 3">
            <a:extLst>
              <a:ext uri="{FF2B5EF4-FFF2-40B4-BE49-F238E27FC236}">
                <a16:creationId xmlns:a16="http://schemas.microsoft.com/office/drawing/2014/main" id="{434C40CE-1492-1CC5-E25B-F0415ACFDF8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a:extLst>
              <a:ext uri="{FF2B5EF4-FFF2-40B4-BE49-F238E27FC236}">
                <a16:creationId xmlns:a16="http://schemas.microsoft.com/office/drawing/2014/main" id="{89E8F935-5824-71D0-617E-6C42382B4BA0}"/>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C8365EA5-EEB2-42D3-9CC6-AF33E7387B2C}" type="slidenum">
              <a:rPr lang="en-US" altLang="zh-CN" b="0">
                <a:latin typeface="Arial" panose="020B0604020202020204" pitchFamily="34" charset="0"/>
              </a:rPr>
              <a:pPr/>
              <a:t>16</a:t>
            </a:fld>
            <a:endParaRPr lang="en-US" altLang="zh-CN" b="0">
              <a:latin typeface="Arial" panose="020B0604020202020204" pitchFamily="34" charset="0"/>
            </a:endParaRPr>
          </a:p>
        </p:txBody>
      </p:sp>
      <p:sp>
        <p:nvSpPr>
          <p:cNvPr id="36867" name="Rectangle 2">
            <a:extLst>
              <a:ext uri="{FF2B5EF4-FFF2-40B4-BE49-F238E27FC236}">
                <a16:creationId xmlns:a16="http://schemas.microsoft.com/office/drawing/2014/main" id="{2AD94A1E-F1A6-274C-119F-4BA9A623441F}"/>
              </a:ext>
            </a:extLst>
          </p:cNvPr>
          <p:cNvSpPr>
            <a:spLocks noRot="1" noChangeArrowheads="1" noTextEdit="1"/>
          </p:cNvSpPr>
          <p:nvPr>
            <p:ph type="sldImg"/>
          </p:nvPr>
        </p:nvSpPr>
        <p:spPr>
          <a:ln/>
        </p:spPr>
      </p:sp>
      <p:sp>
        <p:nvSpPr>
          <p:cNvPr id="36868" name="Rectangle 3">
            <a:extLst>
              <a:ext uri="{FF2B5EF4-FFF2-40B4-BE49-F238E27FC236}">
                <a16:creationId xmlns:a16="http://schemas.microsoft.com/office/drawing/2014/main" id="{B47CDF2F-824E-8976-9224-22922695208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a:extLst>
              <a:ext uri="{FF2B5EF4-FFF2-40B4-BE49-F238E27FC236}">
                <a16:creationId xmlns:a16="http://schemas.microsoft.com/office/drawing/2014/main" id="{4C5413DB-2C0F-ED2B-F412-6E6D338DD43E}"/>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5D873D3B-5938-41A8-AB1E-B2C541E1A2DA}" type="slidenum">
              <a:rPr lang="en-US" altLang="zh-CN" b="0">
                <a:latin typeface="Arial" panose="020B0604020202020204" pitchFamily="34" charset="0"/>
              </a:rPr>
              <a:pPr/>
              <a:t>17</a:t>
            </a:fld>
            <a:endParaRPr lang="en-US" altLang="zh-CN" b="0">
              <a:latin typeface="Arial" panose="020B0604020202020204" pitchFamily="34" charset="0"/>
            </a:endParaRPr>
          </a:p>
        </p:txBody>
      </p:sp>
      <p:sp>
        <p:nvSpPr>
          <p:cNvPr id="38915" name="Rectangle 2">
            <a:extLst>
              <a:ext uri="{FF2B5EF4-FFF2-40B4-BE49-F238E27FC236}">
                <a16:creationId xmlns:a16="http://schemas.microsoft.com/office/drawing/2014/main" id="{7F783D13-99D9-27BE-9F99-6FDF72989332}"/>
              </a:ext>
            </a:extLst>
          </p:cNvPr>
          <p:cNvSpPr>
            <a:spLocks noRot="1" noChangeArrowheads="1" noTextEdit="1"/>
          </p:cNvSpPr>
          <p:nvPr>
            <p:ph type="sldImg"/>
          </p:nvPr>
        </p:nvSpPr>
        <p:spPr>
          <a:ln/>
        </p:spPr>
      </p:sp>
      <p:sp>
        <p:nvSpPr>
          <p:cNvPr id="38916" name="Rectangle 3">
            <a:extLst>
              <a:ext uri="{FF2B5EF4-FFF2-40B4-BE49-F238E27FC236}">
                <a16:creationId xmlns:a16="http://schemas.microsoft.com/office/drawing/2014/main" id="{215ED3FC-03F9-A2D2-D940-F7D8CA97C1B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a:extLst>
              <a:ext uri="{FF2B5EF4-FFF2-40B4-BE49-F238E27FC236}">
                <a16:creationId xmlns:a16="http://schemas.microsoft.com/office/drawing/2014/main" id="{338D2FFF-CF4C-961B-E4C0-6E725752674D}"/>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3408A328-4725-4A86-ABA4-DDE06C3B67A8}" type="slidenum">
              <a:rPr lang="en-US" altLang="zh-CN" b="0">
                <a:latin typeface="Arial" panose="020B0604020202020204" pitchFamily="34" charset="0"/>
              </a:rPr>
              <a:pPr/>
              <a:t>18</a:t>
            </a:fld>
            <a:endParaRPr lang="en-US" altLang="zh-CN" b="0">
              <a:latin typeface="Arial" panose="020B0604020202020204" pitchFamily="34" charset="0"/>
            </a:endParaRPr>
          </a:p>
        </p:txBody>
      </p:sp>
      <p:sp>
        <p:nvSpPr>
          <p:cNvPr id="40963" name="Rectangle 2">
            <a:extLst>
              <a:ext uri="{FF2B5EF4-FFF2-40B4-BE49-F238E27FC236}">
                <a16:creationId xmlns:a16="http://schemas.microsoft.com/office/drawing/2014/main" id="{7C323294-7913-2D80-23CC-FFBF9B145DCD}"/>
              </a:ext>
            </a:extLst>
          </p:cNvPr>
          <p:cNvSpPr>
            <a:spLocks noRot="1" noChangeArrowheads="1" noTextEdit="1"/>
          </p:cNvSpPr>
          <p:nvPr>
            <p:ph type="sldImg"/>
          </p:nvPr>
        </p:nvSpPr>
        <p:spPr>
          <a:ln/>
        </p:spPr>
      </p:sp>
      <p:sp>
        <p:nvSpPr>
          <p:cNvPr id="40964" name="Rectangle 3">
            <a:extLst>
              <a:ext uri="{FF2B5EF4-FFF2-40B4-BE49-F238E27FC236}">
                <a16:creationId xmlns:a16="http://schemas.microsoft.com/office/drawing/2014/main" id="{E1567B8F-D78C-6637-BCB9-2A2BB9E078C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a:extLst>
              <a:ext uri="{FF2B5EF4-FFF2-40B4-BE49-F238E27FC236}">
                <a16:creationId xmlns:a16="http://schemas.microsoft.com/office/drawing/2014/main" id="{3B8B5EAF-DAC5-3433-801B-3699745FE469}"/>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93F8BBA1-A2F0-4DCD-BB4C-60FE283575C9}" type="slidenum">
              <a:rPr lang="en-US" altLang="zh-CN" b="0">
                <a:latin typeface="Arial" panose="020B0604020202020204" pitchFamily="34" charset="0"/>
              </a:rPr>
              <a:pPr/>
              <a:t>19</a:t>
            </a:fld>
            <a:endParaRPr lang="en-US" altLang="zh-CN" b="0">
              <a:latin typeface="Arial" panose="020B0604020202020204" pitchFamily="34" charset="0"/>
            </a:endParaRPr>
          </a:p>
        </p:txBody>
      </p:sp>
      <p:sp>
        <p:nvSpPr>
          <p:cNvPr id="43011" name="Rectangle 2">
            <a:extLst>
              <a:ext uri="{FF2B5EF4-FFF2-40B4-BE49-F238E27FC236}">
                <a16:creationId xmlns:a16="http://schemas.microsoft.com/office/drawing/2014/main" id="{60CBDD9D-123E-DB10-80B9-824274568D39}"/>
              </a:ext>
            </a:extLst>
          </p:cNvPr>
          <p:cNvSpPr>
            <a:spLocks noRot="1" noChangeArrowheads="1" noTextEdit="1"/>
          </p:cNvSpPr>
          <p:nvPr>
            <p:ph type="sldImg"/>
          </p:nvPr>
        </p:nvSpPr>
        <p:spPr>
          <a:ln/>
        </p:spPr>
      </p:sp>
      <p:sp>
        <p:nvSpPr>
          <p:cNvPr id="43012" name="Rectangle 3">
            <a:extLst>
              <a:ext uri="{FF2B5EF4-FFF2-40B4-BE49-F238E27FC236}">
                <a16:creationId xmlns:a16="http://schemas.microsoft.com/office/drawing/2014/main" id="{8C2F4BB8-D946-B416-79F9-946AEFA9147E}"/>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A1B6C8EE-DEDC-CDD5-5F35-EF1FD2B6F9B2}"/>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5C9862E7-77A1-45E2-B412-6DA73A1C997E}" type="slidenum">
              <a:rPr lang="en-US" altLang="zh-CN" b="0">
                <a:latin typeface="Arial" panose="020B0604020202020204" pitchFamily="34" charset="0"/>
              </a:rPr>
              <a:pPr/>
              <a:t>2</a:t>
            </a:fld>
            <a:endParaRPr lang="en-US" altLang="zh-CN" b="0">
              <a:latin typeface="Arial" panose="020B0604020202020204" pitchFamily="34" charset="0"/>
            </a:endParaRPr>
          </a:p>
        </p:txBody>
      </p:sp>
      <p:sp>
        <p:nvSpPr>
          <p:cNvPr id="8195" name="Rectangle 2">
            <a:extLst>
              <a:ext uri="{FF2B5EF4-FFF2-40B4-BE49-F238E27FC236}">
                <a16:creationId xmlns:a16="http://schemas.microsoft.com/office/drawing/2014/main" id="{F934BC72-3C10-A171-CA86-01D4959F7349}"/>
              </a:ext>
            </a:extLst>
          </p:cNvPr>
          <p:cNvSpPr>
            <a:spLocks noRot="1" noChangeArrowheads="1" noTextEdit="1"/>
          </p:cNvSpPr>
          <p:nvPr>
            <p:ph type="sldImg"/>
          </p:nvPr>
        </p:nvSpPr>
        <p:spPr>
          <a:ln/>
        </p:spPr>
      </p:sp>
      <p:sp>
        <p:nvSpPr>
          <p:cNvPr id="8196" name="Rectangle 3">
            <a:extLst>
              <a:ext uri="{FF2B5EF4-FFF2-40B4-BE49-F238E27FC236}">
                <a16:creationId xmlns:a16="http://schemas.microsoft.com/office/drawing/2014/main" id="{B876E0B4-F558-8B2F-1F4A-4668B3264D0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a:extLst>
              <a:ext uri="{FF2B5EF4-FFF2-40B4-BE49-F238E27FC236}">
                <a16:creationId xmlns:a16="http://schemas.microsoft.com/office/drawing/2014/main" id="{172DFCC6-BFD9-2B40-8C69-534213BF7464}"/>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49761586-B58B-46A0-B9ED-54AB009EA27B}" type="slidenum">
              <a:rPr lang="en-US" altLang="zh-CN" b="0">
                <a:latin typeface="Arial" panose="020B0604020202020204" pitchFamily="34" charset="0"/>
              </a:rPr>
              <a:pPr/>
              <a:t>20</a:t>
            </a:fld>
            <a:endParaRPr lang="en-US" altLang="zh-CN" b="0">
              <a:latin typeface="Arial" panose="020B0604020202020204" pitchFamily="34" charset="0"/>
            </a:endParaRPr>
          </a:p>
        </p:txBody>
      </p:sp>
      <p:sp>
        <p:nvSpPr>
          <p:cNvPr id="45059" name="Rectangle 2">
            <a:extLst>
              <a:ext uri="{FF2B5EF4-FFF2-40B4-BE49-F238E27FC236}">
                <a16:creationId xmlns:a16="http://schemas.microsoft.com/office/drawing/2014/main" id="{D2D96253-3CF1-2D07-D756-8ADB540BAA44}"/>
              </a:ext>
            </a:extLst>
          </p:cNvPr>
          <p:cNvSpPr>
            <a:spLocks noRot="1" noChangeArrowheads="1" noTextEdit="1"/>
          </p:cNvSpPr>
          <p:nvPr>
            <p:ph type="sldImg"/>
          </p:nvPr>
        </p:nvSpPr>
        <p:spPr>
          <a:ln/>
        </p:spPr>
      </p:sp>
      <p:sp>
        <p:nvSpPr>
          <p:cNvPr id="45060" name="Rectangle 3">
            <a:extLst>
              <a:ext uri="{FF2B5EF4-FFF2-40B4-BE49-F238E27FC236}">
                <a16:creationId xmlns:a16="http://schemas.microsoft.com/office/drawing/2014/main" id="{0F115FAA-C8D6-186B-CDF3-BE0C7449C84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a:extLst>
              <a:ext uri="{FF2B5EF4-FFF2-40B4-BE49-F238E27FC236}">
                <a16:creationId xmlns:a16="http://schemas.microsoft.com/office/drawing/2014/main" id="{9DDECFEA-63C2-EC25-947D-71A1D4AAD11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175167E1-9557-4CAA-BB11-3BBF37CE47B7}" type="slidenum">
              <a:rPr lang="en-US" altLang="zh-CN" b="0">
                <a:latin typeface="Arial" panose="020B0604020202020204" pitchFamily="34" charset="0"/>
              </a:rPr>
              <a:pPr/>
              <a:t>21</a:t>
            </a:fld>
            <a:endParaRPr lang="en-US" altLang="zh-CN" b="0">
              <a:latin typeface="Arial" panose="020B0604020202020204" pitchFamily="34" charset="0"/>
            </a:endParaRPr>
          </a:p>
        </p:txBody>
      </p:sp>
      <p:sp>
        <p:nvSpPr>
          <p:cNvPr id="47107" name="Rectangle 2">
            <a:extLst>
              <a:ext uri="{FF2B5EF4-FFF2-40B4-BE49-F238E27FC236}">
                <a16:creationId xmlns:a16="http://schemas.microsoft.com/office/drawing/2014/main" id="{643105C9-DB92-9877-141C-A4BD49B799DE}"/>
              </a:ext>
            </a:extLst>
          </p:cNvPr>
          <p:cNvSpPr>
            <a:spLocks noRot="1" noChangeArrowheads="1" noTextEdit="1"/>
          </p:cNvSpPr>
          <p:nvPr>
            <p:ph type="sldImg"/>
          </p:nvPr>
        </p:nvSpPr>
        <p:spPr>
          <a:ln/>
        </p:spPr>
      </p:sp>
      <p:sp>
        <p:nvSpPr>
          <p:cNvPr id="47108" name="Rectangle 3">
            <a:extLst>
              <a:ext uri="{FF2B5EF4-FFF2-40B4-BE49-F238E27FC236}">
                <a16:creationId xmlns:a16="http://schemas.microsoft.com/office/drawing/2014/main" id="{77DE903A-D3EA-DA46-FCF9-0EE242E3626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46281785-A5DC-7635-99B8-F60AF2736937}"/>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5ADD746C-F854-4616-894A-EF48A72E9C1E}" type="slidenum">
              <a:rPr lang="en-US" altLang="zh-CN" b="0">
                <a:latin typeface="Arial" panose="020B0604020202020204" pitchFamily="34" charset="0"/>
              </a:rPr>
              <a:pPr/>
              <a:t>22</a:t>
            </a:fld>
            <a:endParaRPr lang="en-US" altLang="zh-CN" b="0">
              <a:latin typeface="Arial" panose="020B0604020202020204" pitchFamily="34" charset="0"/>
            </a:endParaRPr>
          </a:p>
        </p:txBody>
      </p:sp>
      <p:sp>
        <p:nvSpPr>
          <p:cNvPr id="49155" name="Rectangle 2">
            <a:extLst>
              <a:ext uri="{FF2B5EF4-FFF2-40B4-BE49-F238E27FC236}">
                <a16:creationId xmlns:a16="http://schemas.microsoft.com/office/drawing/2014/main" id="{FD5BE493-D2D9-96B5-08F2-C2A8D377DA57}"/>
              </a:ext>
            </a:extLst>
          </p:cNvPr>
          <p:cNvSpPr>
            <a:spLocks noRot="1" noChangeArrowheads="1" noTextEdit="1"/>
          </p:cNvSpPr>
          <p:nvPr>
            <p:ph type="sldImg"/>
          </p:nvPr>
        </p:nvSpPr>
        <p:spPr>
          <a:ln/>
        </p:spPr>
      </p:sp>
      <p:sp>
        <p:nvSpPr>
          <p:cNvPr id="49156" name="Rectangle 3">
            <a:extLst>
              <a:ext uri="{FF2B5EF4-FFF2-40B4-BE49-F238E27FC236}">
                <a16:creationId xmlns:a16="http://schemas.microsoft.com/office/drawing/2014/main" id="{3B6B3C62-C6AE-0300-45FD-4247378CD7C2}"/>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a:extLst>
              <a:ext uri="{FF2B5EF4-FFF2-40B4-BE49-F238E27FC236}">
                <a16:creationId xmlns:a16="http://schemas.microsoft.com/office/drawing/2014/main" id="{BBFA5C66-BA15-5619-4AFF-6481340370BF}"/>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C6AB7E9C-778B-4EB5-80CC-D7CF00514E72}" type="slidenum">
              <a:rPr lang="en-US" altLang="zh-CN" b="0">
                <a:latin typeface="Arial" panose="020B0604020202020204" pitchFamily="34" charset="0"/>
              </a:rPr>
              <a:pPr/>
              <a:t>23</a:t>
            </a:fld>
            <a:endParaRPr lang="en-US" altLang="zh-CN" b="0">
              <a:latin typeface="Arial" panose="020B0604020202020204" pitchFamily="34" charset="0"/>
            </a:endParaRPr>
          </a:p>
        </p:txBody>
      </p:sp>
      <p:sp>
        <p:nvSpPr>
          <p:cNvPr id="51203" name="Rectangle 2">
            <a:extLst>
              <a:ext uri="{FF2B5EF4-FFF2-40B4-BE49-F238E27FC236}">
                <a16:creationId xmlns:a16="http://schemas.microsoft.com/office/drawing/2014/main" id="{422C2B3F-623D-85F8-C4FF-FE3A2917D59F}"/>
              </a:ext>
            </a:extLst>
          </p:cNvPr>
          <p:cNvSpPr>
            <a:spLocks noRot="1" noChangeArrowheads="1" noTextEdit="1"/>
          </p:cNvSpPr>
          <p:nvPr>
            <p:ph type="sldImg"/>
          </p:nvPr>
        </p:nvSpPr>
        <p:spPr>
          <a:ln/>
        </p:spPr>
      </p:sp>
      <p:sp>
        <p:nvSpPr>
          <p:cNvPr id="51204" name="Rectangle 3">
            <a:extLst>
              <a:ext uri="{FF2B5EF4-FFF2-40B4-BE49-F238E27FC236}">
                <a16:creationId xmlns:a16="http://schemas.microsoft.com/office/drawing/2014/main" id="{E75C08C7-2DE9-619F-E539-621092D4C899}"/>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DCB92C75-A4FF-A589-FF61-8CBDD8C3C58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D28E9761-1FBB-4CE8-8AC3-E8781FA66CAA}" type="slidenum">
              <a:rPr lang="en-US" altLang="zh-CN" b="0">
                <a:latin typeface="Arial" panose="020B0604020202020204" pitchFamily="34" charset="0"/>
              </a:rPr>
              <a:pPr/>
              <a:t>24</a:t>
            </a:fld>
            <a:endParaRPr lang="en-US" altLang="zh-CN" b="0">
              <a:latin typeface="Arial" panose="020B0604020202020204" pitchFamily="34" charset="0"/>
            </a:endParaRPr>
          </a:p>
        </p:txBody>
      </p:sp>
      <p:sp>
        <p:nvSpPr>
          <p:cNvPr id="53251" name="Rectangle 2">
            <a:extLst>
              <a:ext uri="{FF2B5EF4-FFF2-40B4-BE49-F238E27FC236}">
                <a16:creationId xmlns:a16="http://schemas.microsoft.com/office/drawing/2014/main" id="{68E8940D-952A-9902-400C-EDB32380C78C}"/>
              </a:ext>
            </a:extLst>
          </p:cNvPr>
          <p:cNvSpPr>
            <a:spLocks noRot="1" noChangeArrowheads="1" noTextEdit="1"/>
          </p:cNvSpPr>
          <p:nvPr>
            <p:ph type="sldImg"/>
          </p:nvPr>
        </p:nvSpPr>
        <p:spPr>
          <a:ln/>
        </p:spPr>
      </p:sp>
      <p:sp>
        <p:nvSpPr>
          <p:cNvPr id="53252" name="Rectangle 3">
            <a:extLst>
              <a:ext uri="{FF2B5EF4-FFF2-40B4-BE49-F238E27FC236}">
                <a16:creationId xmlns:a16="http://schemas.microsoft.com/office/drawing/2014/main" id="{860F09FD-F945-AE56-22B5-162B5DD195BC}"/>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a:extLst>
              <a:ext uri="{FF2B5EF4-FFF2-40B4-BE49-F238E27FC236}">
                <a16:creationId xmlns:a16="http://schemas.microsoft.com/office/drawing/2014/main" id="{734AA75E-35CE-D3FE-153B-0DDD2A4009F6}"/>
              </a:ext>
            </a:extLst>
          </p:cNvPr>
          <p:cNvSpPr txBox="1">
            <a:spLocks noGrp="1"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pPr algn="r" eaLnBrk="1" hangingPunct="1"/>
            <a:fld id="{A03A0002-2A85-47A3-BE35-17F558D753FC}" type="slidenum">
              <a:rPr lang="en-US" altLang="zh-CN" sz="1200" b="0">
                <a:latin typeface="Arial" panose="020B0604020202020204" pitchFamily="34" charset="0"/>
              </a:rPr>
              <a:pPr algn="r" eaLnBrk="1" hangingPunct="1"/>
              <a:t>3</a:t>
            </a:fld>
            <a:endParaRPr lang="en-US" altLang="zh-CN" sz="1200" b="0">
              <a:latin typeface="Arial" panose="020B0604020202020204" pitchFamily="34" charset="0"/>
            </a:endParaRPr>
          </a:p>
        </p:txBody>
      </p:sp>
      <p:sp>
        <p:nvSpPr>
          <p:cNvPr id="69635" name="Rectangle 2">
            <a:extLst>
              <a:ext uri="{FF2B5EF4-FFF2-40B4-BE49-F238E27FC236}">
                <a16:creationId xmlns:a16="http://schemas.microsoft.com/office/drawing/2014/main" id="{97BBE5E7-9DB4-48E4-F953-B0A0B28839F4}"/>
              </a:ext>
            </a:extLst>
          </p:cNvPr>
          <p:cNvSpPr>
            <a:spLocks noRot="1" noChangeArrowheads="1" noTextEdit="1"/>
          </p:cNvSpPr>
          <p:nvPr>
            <p:ph type="sldImg"/>
          </p:nvPr>
        </p:nvSpPr>
        <p:spPr>
          <a:ln/>
        </p:spPr>
      </p:sp>
      <p:sp>
        <p:nvSpPr>
          <p:cNvPr id="69636" name="Rectangle 3">
            <a:extLst>
              <a:ext uri="{FF2B5EF4-FFF2-40B4-BE49-F238E27FC236}">
                <a16:creationId xmlns:a16="http://schemas.microsoft.com/office/drawing/2014/main" id="{84A3C8D6-41FF-EC04-6397-424C205B9C6F}"/>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3EAF504B-468E-AD7F-9EBC-FF894BF3646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61C285C5-203C-48F7-A05F-A61BD4C3274E}" type="slidenum">
              <a:rPr lang="en-US" altLang="zh-CN" b="0">
                <a:latin typeface="Arial" panose="020B0604020202020204" pitchFamily="34" charset="0"/>
              </a:rPr>
              <a:pPr/>
              <a:t>4</a:t>
            </a:fld>
            <a:endParaRPr lang="en-US" altLang="zh-CN" b="0">
              <a:latin typeface="Arial" panose="020B0604020202020204" pitchFamily="34" charset="0"/>
            </a:endParaRPr>
          </a:p>
        </p:txBody>
      </p:sp>
      <p:sp>
        <p:nvSpPr>
          <p:cNvPr id="12291" name="Rectangle 2">
            <a:extLst>
              <a:ext uri="{FF2B5EF4-FFF2-40B4-BE49-F238E27FC236}">
                <a16:creationId xmlns:a16="http://schemas.microsoft.com/office/drawing/2014/main" id="{4A51C5BD-CFA2-577B-66C9-BD9A5664E87C}"/>
              </a:ext>
            </a:extLst>
          </p:cNvPr>
          <p:cNvSpPr>
            <a:spLocks noRot="1" noChangeArrowheads="1" noTextEdit="1"/>
          </p:cNvSpPr>
          <p:nvPr>
            <p:ph type="sldImg"/>
          </p:nvPr>
        </p:nvSpPr>
        <p:spPr>
          <a:ln/>
        </p:spPr>
      </p:sp>
      <p:sp>
        <p:nvSpPr>
          <p:cNvPr id="12292" name="Rectangle 3">
            <a:extLst>
              <a:ext uri="{FF2B5EF4-FFF2-40B4-BE49-F238E27FC236}">
                <a16:creationId xmlns:a16="http://schemas.microsoft.com/office/drawing/2014/main" id="{236961CA-9867-748F-96D2-31BCA2A23EB3}"/>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30A4D105-B20E-6E2D-FCE1-1067BBBC9993}"/>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4BCE77BC-076B-4F87-8C52-9AA85BAA5E04}" type="slidenum">
              <a:rPr lang="en-US" altLang="zh-CN" b="0">
                <a:latin typeface="Arial" panose="020B0604020202020204" pitchFamily="34" charset="0"/>
              </a:rPr>
              <a:pPr/>
              <a:t>5</a:t>
            </a:fld>
            <a:endParaRPr lang="en-US" altLang="zh-CN" b="0">
              <a:latin typeface="Arial" panose="020B0604020202020204" pitchFamily="34" charset="0"/>
            </a:endParaRPr>
          </a:p>
        </p:txBody>
      </p:sp>
      <p:sp>
        <p:nvSpPr>
          <p:cNvPr id="14339" name="Rectangle 2">
            <a:extLst>
              <a:ext uri="{FF2B5EF4-FFF2-40B4-BE49-F238E27FC236}">
                <a16:creationId xmlns:a16="http://schemas.microsoft.com/office/drawing/2014/main" id="{5FA0398E-26E2-2CB3-43D5-CAE9E44AC6C2}"/>
              </a:ext>
            </a:extLst>
          </p:cNvPr>
          <p:cNvSpPr>
            <a:spLocks noRot="1" noChangeArrowheads="1" noTextEdit="1"/>
          </p:cNvSpPr>
          <p:nvPr>
            <p:ph type="sldImg"/>
          </p:nvPr>
        </p:nvSpPr>
        <p:spPr>
          <a:ln/>
        </p:spPr>
      </p:sp>
      <p:sp>
        <p:nvSpPr>
          <p:cNvPr id="14340" name="Rectangle 3">
            <a:extLst>
              <a:ext uri="{FF2B5EF4-FFF2-40B4-BE49-F238E27FC236}">
                <a16:creationId xmlns:a16="http://schemas.microsoft.com/office/drawing/2014/main" id="{176EB441-4413-9EFC-D12C-D97B17988AFB}"/>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D47F4C39-6537-BD12-3DEB-9D8311EE0CDE}"/>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46EB8E99-60E7-4BCC-A741-B4B5D9A83DC1}" type="slidenum">
              <a:rPr lang="en-US" altLang="zh-CN" b="0">
                <a:latin typeface="Arial" panose="020B0604020202020204" pitchFamily="34" charset="0"/>
              </a:rPr>
              <a:pPr/>
              <a:t>6</a:t>
            </a:fld>
            <a:endParaRPr lang="en-US" altLang="zh-CN" b="0">
              <a:latin typeface="Arial" panose="020B0604020202020204" pitchFamily="34" charset="0"/>
            </a:endParaRPr>
          </a:p>
        </p:txBody>
      </p:sp>
      <p:sp>
        <p:nvSpPr>
          <p:cNvPr id="16387" name="Rectangle 2">
            <a:extLst>
              <a:ext uri="{FF2B5EF4-FFF2-40B4-BE49-F238E27FC236}">
                <a16:creationId xmlns:a16="http://schemas.microsoft.com/office/drawing/2014/main" id="{03493A58-51BA-12FE-7130-C97CC22FC0DD}"/>
              </a:ext>
            </a:extLst>
          </p:cNvPr>
          <p:cNvSpPr>
            <a:spLocks noRot="1" noChangeArrowheads="1" noTextEdit="1"/>
          </p:cNvSpPr>
          <p:nvPr>
            <p:ph type="sldImg"/>
          </p:nvPr>
        </p:nvSpPr>
        <p:spPr>
          <a:ln/>
        </p:spPr>
      </p:sp>
      <p:sp>
        <p:nvSpPr>
          <p:cNvPr id="16388" name="Rectangle 3">
            <a:extLst>
              <a:ext uri="{FF2B5EF4-FFF2-40B4-BE49-F238E27FC236}">
                <a16:creationId xmlns:a16="http://schemas.microsoft.com/office/drawing/2014/main" id="{BAFC2495-C7EA-88C2-873C-845A8574C6BD}"/>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E937C068-D3DB-5FFB-1BDB-D80FE7366F7B}"/>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217CEA81-E3C2-451E-A06A-57E9F3D1B47D}" type="slidenum">
              <a:rPr lang="en-US" altLang="zh-CN" b="0">
                <a:latin typeface="Arial" panose="020B0604020202020204" pitchFamily="34" charset="0"/>
              </a:rPr>
              <a:pPr/>
              <a:t>7</a:t>
            </a:fld>
            <a:endParaRPr lang="en-US" altLang="zh-CN" b="0">
              <a:latin typeface="Arial" panose="020B0604020202020204" pitchFamily="34" charset="0"/>
            </a:endParaRPr>
          </a:p>
        </p:txBody>
      </p:sp>
      <p:sp>
        <p:nvSpPr>
          <p:cNvPr id="18435" name="Rectangle 2">
            <a:extLst>
              <a:ext uri="{FF2B5EF4-FFF2-40B4-BE49-F238E27FC236}">
                <a16:creationId xmlns:a16="http://schemas.microsoft.com/office/drawing/2014/main" id="{C2EE592F-495B-1AF7-4155-BB5BF362671F}"/>
              </a:ext>
            </a:extLst>
          </p:cNvPr>
          <p:cNvSpPr>
            <a:spLocks noRot="1" noChangeArrowheads="1" noTextEdit="1"/>
          </p:cNvSpPr>
          <p:nvPr>
            <p:ph type="sldImg"/>
          </p:nvPr>
        </p:nvSpPr>
        <p:spPr>
          <a:ln/>
        </p:spPr>
      </p:sp>
      <p:sp>
        <p:nvSpPr>
          <p:cNvPr id="18436" name="Rectangle 3">
            <a:extLst>
              <a:ext uri="{FF2B5EF4-FFF2-40B4-BE49-F238E27FC236}">
                <a16:creationId xmlns:a16="http://schemas.microsoft.com/office/drawing/2014/main" id="{FE753054-DFEC-C67B-857E-B2CBBED613A0}"/>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0A9BED9C-60EA-D702-9615-677D0878F85C}"/>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92D53B25-8C4D-44B4-A5EF-2BFC5A85FA88}" type="slidenum">
              <a:rPr lang="en-US" altLang="zh-CN" b="0">
                <a:latin typeface="Arial" panose="020B0604020202020204" pitchFamily="34" charset="0"/>
              </a:rPr>
              <a:pPr/>
              <a:t>8</a:t>
            </a:fld>
            <a:endParaRPr lang="en-US" altLang="zh-CN" b="0">
              <a:latin typeface="Arial" panose="020B0604020202020204" pitchFamily="34" charset="0"/>
            </a:endParaRPr>
          </a:p>
        </p:txBody>
      </p:sp>
      <p:sp>
        <p:nvSpPr>
          <p:cNvPr id="20483" name="Rectangle 2">
            <a:extLst>
              <a:ext uri="{FF2B5EF4-FFF2-40B4-BE49-F238E27FC236}">
                <a16:creationId xmlns:a16="http://schemas.microsoft.com/office/drawing/2014/main" id="{A757754E-ACAE-3B0D-75A9-15DE8C9FA997}"/>
              </a:ext>
            </a:extLst>
          </p:cNvPr>
          <p:cNvSpPr>
            <a:spLocks noRot="1" noChangeArrowheads="1" noTextEdit="1"/>
          </p:cNvSpPr>
          <p:nvPr>
            <p:ph type="sldImg"/>
          </p:nvPr>
        </p:nvSpPr>
        <p:spPr>
          <a:ln/>
        </p:spPr>
      </p:sp>
      <p:sp>
        <p:nvSpPr>
          <p:cNvPr id="20484" name="Rectangle 3">
            <a:extLst>
              <a:ext uri="{FF2B5EF4-FFF2-40B4-BE49-F238E27FC236}">
                <a16:creationId xmlns:a16="http://schemas.microsoft.com/office/drawing/2014/main" id="{81E30EF5-338D-0F27-A937-D8A3A079E466}"/>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922119DC-9F1C-1EC5-491C-61044F059CA5}"/>
              </a:ext>
            </a:extLst>
          </p:cNvPr>
          <p:cNvSpPr>
            <a:spLocks noGrp="1" noChangeArrowheads="1"/>
          </p:cNvSpPr>
          <p:nvPr>
            <p:ph type="sldNum" sz="quarter" idx="5"/>
          </p:nvPr>
        </p:nvSpPr>
        <p:spPr>
          <a:noFill/>
        </p:spPr>
        <p:txBody>
          <a:bodyPr/>
          <a:lstStyle>
            <a:lvl1pPr>
              <a:defRPr b="1">
                <a:solidFill>
                  <a:schemeClr val="tx1"/>
                </a:solidFill>
                <a:latin typeface="Times New Roman" panose="02020603050405020304" pitchFamily="18" charset="0"/>
                <a:ea typeface="宋体" panose="02010600030101010101" pitchFamily="2" charset="-122"/>
              </a:defRPr>
            </a:lvl1pPr>
            <a:lvl2pPr marL="742950" indent="-285750">
              <a:defRPr b="1">
                <a:solidFill>
                  <a:schemeClr val="tx1"/>
                </a:solidFill>
                <a:latin typeface="Times New Roman" panose="02020603050405020304" pitchFamily="18" charset="0"/>
                <a:ea typeface="宋体" panose="02010600030101010101" pitchFamily="2" charset="-122"/>
              </a:defRPr>
            </a:lvl2pPr>
            <a:lvl3pPr marL="1143000" indent="-228600">
              <a:defRPr b="1">
                <a:solidFill>
                  <a:schemeClr val="tx1"/>
                </a:solidFill>
                <a:latin typeface="Times New Roman" panose="02020603050405020304" pitchFamily="18" charset="0"/>
                <a:ea typeface="宋体" panose="02010600030101010101" pitchFamily="2" charset="-122"/>
              </a:defRPr>
            </a:lvl3pPr>
            <a:lvl4pPr marL="1600200" indent="-228600">
              <a:defRPr b="1">
                <a:solidFill>
                  <a:schemeClr val="tx1"/>
                </a:solidFill>
                <a:latin typeface="Times New Roman" panose="02020603050405020304" pitchFamily="18" charset="0"/>
                <a:ea typeface="宋体" panose="02010600030101010101" pitchFamily="2" charset="-122"/>
              </a:defRPr>
            </a:lvl4pPr>
            <a:lvl5pPr marL="2057400" indent="-228600">
              <a:defRPr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Times New Roman" panose="02020603050405020304" pitchFamily="18" charset="0"/>
                <a:ea typeface="宋体" panose="02010600030101010101" pitchFamily="2" charset="-122"/>
              </a:defRPr>
            </a:lvl9pPr>
          </a:lstStyle>
          <a:p>
            <a:fld id="{04C7F48F-7B85-430D-BBA0-3FEEFA745388}" type="slidenum">
              <a:rPr lang="en-US" altLang="zh-CN" b="0">
                <a:latin typeface="Arial" panose="020B0604020202020204" pitchFamily="34" charset="0"/>
              </a:rPr>
              <a:pPr/>
              <a:t>9</a:t>
            </a:fld>
            <a:endParaRPr lang="en-US" altLang="zh-CN" b="0">
              <a:latin typeface="Arial" panose="020B0604020202020204" pitchFamily="34" charset="0"/>
            </a:endParaRPr>
          </a:p>
        </p:txBody>
      </p:sp>
      <p:sp>
        <p:nvSpPr>
          <p:cNvPr id="22531" name="Rectangle 2">
            <a:extLst>
              <a:ext uri="{FF2B5EF4-FFF2-40B4-BE49-F238E27FC236}">
                <a16:creationId xmlns:a16="http://schemas.microsoft.com/office/drawing/2014/main" id="{FEF6EB7D-DC04-9A81-0877-FC7FF511F3CE}"/>
              </a:ext>
            </a:extLst>
          </p:cNvPr>
          <p:cNvSpPr>
            <a:spLocks noRot="1" noChangeArrowheads="1" noTextEdit="1"/>
          </p:cNvSpPr>
          <p:nvPr>
            <p:ph type="sldImg"/>
          </p:nvPr>
        </p:nvSpPr>
        <p:spPr>
          <a:ln/>
        </p:spPr>
      </p:sp>
      <p:sp>
        <p:nvSpPr>
          <p:cNvPr id="22532" name="Rectangle 3">
            <a:extLst>
              <a:ext uri="{FF2B5EF4-FFF2-40B4-BE49-F238E27FC236}">
                <a16:creationId xmlns:a16="http://schemas.microsoft.com/office/drawing/2014/main" id="{A23CD986-A4A5-D9E5-B25D-1F1959F02214}"/>
              </a:ext>
            </a:extLst>
          </p:cNvPr>
          <p:cNvSpPr>
            <a:spLocks noGrp="1" noChangeArrowheads="1"/>
          </p:cNvSpPr>
          <p:nvPr>
            <p:ph type="body" idx="1"/>
          </p:nvPr>
        </p:nvSpPr>
        <p:spPr>
          <a:noFill/>
        </p:spPr>
        <p:txBody>
          <a:bodyPr/>
          <a:lstStyle/>
          <a:p>
            <a:pPr eaLnBrk="1" hangingPunct="1"/>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Freeform 4">
            <a:extLst>
              <a:ext uri="{FF2B5EF4-FFF2-40B4-BE49-F238E27FC236}">
                <a16:creationId xmlns:a16="http://schemas.microsoft.com/office/drawing/2014/main" id="{1C6D1F0A-2047-ED68-0547-BBBF19F09986}"/>
              </a:ext>
            </a:extLst>
          </p:cNvPr>
          <p:cNvSpPr>
            <a:spLocks/>
          </p:cNvSpPr>
          <p:nvPr/>
        </p:nvSpPr>
        <p:spPr bwMode="auto">
          <a:xfrm>
            <a:off x="285750" y="2803525"/>
            <a:ext cx="1588" cy="3035300"/>
          </a:xfrm>
          <a:custGeom>
            <a:avLst/>
            <a:gdLst>
              <a:gd name="T0" fmla="*/ 0 w 1588"/>
              <a:gd name="T1" fmla="*/ 0 h 1912"/>
              <a:gd name="T2" fmla="*/ 0 w 1588"/>
              <a:gd name="T3" fmla="*/ 2147483646 h 1912"/>
              <a:gd name="T4" fmla="*/ 0 w 1588"/>
              <a:gd name="T5" fmla="*/ 2147483646 h 1912"/>
              <a:gd name="T6" fmla="*/ 0 w 1588"/>
              <a:gd name="T7" fmla="*/ 2147483646 h 1912"/>
              <a:gd name="T8" fmla="*/ 0 w 1588"/>
              <a:gd name="T9" fmla="*/ 2147483646 h 1912"/>
              <a:gd name="T10" fmla="*/ 0 w 1588"/>
              <a:gd name="T11" fmla="*/ 2147483646 h 1912"/>
              <a:gd name="T12" fmla="*/ 0 w 1588"/>
              <a:gd name="T13" fmla="*/ 0 h 1912"/>
              <a:gd name="T14" fmla="*/ 0 w 1588"/>
              <a:gd name="T15" fmla="*/ 0 h 19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88" h="1912">
                <a:moveTo>
                  <a:pt x="0" y="0"/>
                </a:moveTo>
                <a:lnTo>
                  <a:pt x="0" y="6"/>
                </a:lnTo>
                <a:lnTo>
                  <a:pt x="0" y="60"/>
                </a:lnTo>
                <a:lnTo>
                  <a:pt x="0" y="1912"/>
                </a:lnTo>
                <a:lnTo>
                  <a:pt x="0" y="0"/>
                </a:lnTo>
                <a:close/>
              </a:path>
            </a:pathLst>
          </a:custGeom>
          <a:solidFill>
            <a:srgbClr val="6BBA2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4"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pPr lvl="0"/>
            <a:r>
              <a:rPr lang="zh-CN" altLang="en-US" noProof="0"/>
              <a:t>单击此处编辑母版标题样式</a:t>
            </a:r>
          </a:p>
        </p:txBody>
      </p:sp>
      <p:sp>
        <p:nvSpPr>
          <p:cNvPr id="28675"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pPr lvl="0"/>
            <a:r>
              <a:rPr lang="zh-CN" altLang="en-US" noProof="0"/>
              <a:t>单击此处编辑母版副标题样式</a:t>
            </a:r>
          </a:p>
        </p:txBody>
      </p:sp>
      <p:sp>
        <p:nvSpPr>
          <p:cNvPr id="3" name="Rectangle 5">
            <a:extLst>
              <a:ext uri="{FF2B5EF4-FFF2-40B4-BE49-F238E27FC236}">
                <a16:creationId xmlns:a16="http://schemas.microsoft.com/office/drawing/2014/main" id="{B8341023-8FCF-E81D-9E39-029FBD69D8E9}"/>
              </a:ext>
            </a:extLst>
          </p:cNvPr>
          <p:cNvSpPr>
            <a:spLocks noGrp="1" noChangeArrowheads="1"/>
          </p:cNvSpPr>
          <p:nvPr>
            <p:ph type="ftr" sz="quarter" idx="10"/>
          </p:nvPr>
        </p:nvSpPr>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D7E9972F-B5AB-E036-1EEF-8FA2A04560B5}"/>
              </a:ext>
            </a:extLst>
          </p:cNvPr>
          <p:cNvSpPr>
            <a:spLocks noGrp="1" noChangeArrowheads="1"/>
          </p:cNvSpPr>
          <p:nvPr>
            <p:ph type="sldNum" sz="quarter" idx="11"/>
          </p:nvPr>
        </p:nvSpPr>
        <p:spPr/>
        <p:txBody>
          <a:bodyPr/>
          <a:lstStyle>
            <a:lvl1pPr>
              <a:defRPr/>
            </a:lvl1pPr>
          </a:lstStyle>
          <a:p>
            <a:fld id="{EE9D4707-336D-4764-A7BF-71C1497F9FB2}" type="slidenum">
              <a:rPr lang="en-US" altLang="zh-CN"/>
              <a:pPr/>
              <a:t>‹#›</a:t>
            </a:fld>
            <a:endParaRPr lang="en-US" altLang="zh-CN"/>
          </a:p>
        </p:txBody>
      </p:sp>
      <p:sp>
        <p:nvSpPr>
          <p:cNvPr id="5" name="Rectangle 7">
            <a:extLst>
              <a:ext uri="{FF2B5EF4-FFF2-40B4-BE49-F238E27FC236}">
                <a16:creationId xmlns:a16="http://schemas.microsoft.com/office/drawing/2014/main" id="{8EB4ACB6-03A4-1FA6-18F9-E62D8D3C76EF}"/>
              </a:ext>
            </a:extLst>
          </p:cNvPr>
          <p:cNvSpPr>
            <a:spLocks noGrp="1" noChangeArrowheads="1"/>
          </p:cNvSpPr>
          <p:nvPr>
            <p:ph type="dt" sz="quarter" idx="12"/>
          </p:nvPr>
        </p:nvSpPr>
        <p:spPr/>
        <p:txBody>
          <a:bodyPr/>
          <a:lstStyle>
            <a:lvl1pPr>
              <a:defRPr/>
            </a:lvl1pPr>
          </a:lstStyle>
          <a:p>
            <a:pPr>
              <a:defRPr/>
            </a:pPr>
            <a:endParaRPr lang="en-US" altLang="zh-CN"/>
          </a:p>
        </p:txBody>
      </p:sp>
    </p:spTree>
    <p:extLst>
      <p:ext uri="{BB962C8B-B14F-4D97-AF65-F5344CB8AC3E}">
        <p14:creationId xmlns:p14="http://schemas.microsoft.com/office/powerpoint/2010/main" val="915076677"/>
      </p:ext>
    </p:extLst>
  </p:cSld>
  <p:clrMapOvr>
    <a:masterClrMapping/>
  </p:clrMapOvr>
  <p:transition>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9C721A2B-43E8-D1B0-5621-95D96FF38941}"/>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CCCB7FD-56AA-41E0-411A-A686DCE0FF85}"/>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9088AB3-46EB-9EED-3BFD-D9A4D2885190}"/>
              </a:ext>
            </a:extLst>
          </p:cNvPr>
          <p:cNvSpPr>
            <a:spLocks noGrp="1" noChangeArrowheads="1"/>
          </p:cNvSpPr>
          <p:nvPr>
            <p:ph type="sldNum" sz="quarter" idx="12"/>
          </p:nvPr>
        </p:nvSpPr>
        <p:spPr>
          <a:ln/>
        </p:spPr>
        <p:txBody>
          <a:bodyPr/>
          <a:lstStyle>
            <a:lvl1pPr>
              <a:defRPr/>
            </a:lvl1pPr>
          </a:lstStyle>
          <a:p>
            <a:fld id="{A8310529-5A3C-4781-89ED-909610462687}" type="slidenum">
              <a:rPr lang="en-US" altLang="zh-CN"/>
              <a:pPr/>
              <a:t>‹#›</a:t>
            </a:fld>
            <a:endParaRPr lang="en-US" altLang="zh-CN"/>
          </a:p>
        </p:txBody>
      </p:sp>
    </p:spTree>
    <p:extLst>
      <p:ext uri="{BB962C8B-B14F-4D97-AF65-F5344CB8AC3E}">
        <p14:creationId xmlns:p14="http://schemas.microsoft.com/office/powerpoint/2010/main" val="57379170"/>
      </p:ext>
    </p:extLst>
  </p:cSld>
  <p:clrMapOvr>
    <a:masterClrMapping/>
  </p:clrMapOvr>
  <p:transition>
    <p:push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92100"/>
            <a:ext cx="2057400" cy="57277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92100"/>
            <a:ext cx="6019800" cy="57277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EA83259F-7578-7A6F-05D9-2E729E5FE604}"/>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F797B81-D22D-1122-8DF6-8B2CF7F7B30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038AF997-A9B7-BC2D-92E8-AC3BBFE04D98}"/>
              </a:ext>
            </a:extLst>
          </p:cNvPr>
          <p:cNvSpPr>
            <a:spLocks noGrp="1" noChangeArrowheads="1"/>
          </p:cNvSpPr>
          <p:nvPr>
            <p:ph type="sldNum" sz="quarter" idx="12"/>
          </p:nvPr>
        </p:nvSpPr>
        <p:spPr>
          <a:ln/>
        </p:spPr>
        <p:txBody>
          <a:bodyPr/>
          <a:lstStyle>
            <a:lvl1pPr>
              <a:defRPr/>
            </a:lvl1pPr>
          </a:lstStyle>
          <a:p>
            <a:fld id="{3F86269E-5CE0-4DBD-9399-B3DF8A0E2CA7}" type="slidenum">
              <a:rPr lang="en-US" altLang="zh-CN"/>
              <a:pPr/>
              <a:t>‹#›</a:t>
            </a:fld>
            <a:endParaRPr lang="en-US" altLang="zh-CN"/>
          </a:p>
        </p:txBody>
      </p:sp>
    </p:spTree>
    <p:extLst>
      <p:ext uri="{BB962C8B-B14F-4D97-AF65-F5344CB8AC3E}">
        <p14:creationId xmlns:p14="http://schemas.microsoft.com/office/powerpoint/2010/main" val="2615710755"/>
      </p:ext>
    </p:extLst>
  </p:cSld>
  <p:clrMapOvr>
    <a:masterClrMapping/>
  </p:clrMapOvr>
  <p:transition>
    <p:push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文本占位符 2"/>
          <p:cNvSpPr>
            <a:spLocks noGrp="1"/>
          </p:cNvSpPr>
          <p:nvPr>
            <p:ph type="body"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D84917D2-EE04-6DB4-CE34-374B725C7F2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89CA8CC0-C70C-4255-08E8-72599FAB9F0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12677C8C-D1AB-95CC-0FB4-779D3BBCA84E}"/>
              </a:ext>
            </a:extLst>
          </p:cNvPr>
          <p:cNvSpPr>
            <a:spLocks noGrp="1" noChangeArrowheads="1"/>
          </p:cNvSpPr>
          <p:nvPr>
            <p:ph type="sldNum" sz="quarter" idx="12"/>
          </p:nvPr>
        </p:nvSpPr>
        <p:spPr>
          <a:ln/>
        </p:spPr>
        <p:txBody>
          <a:bodyPr/>
          <a:lstStyle>
            <a:lvl1pPr>
              <a:defRPr/>
            </a:lvl1pPr>
          </a:lstStyle>
          <a:p>
            <a:fld id="{71818888-B6B6-4A15-8B83-0F49C8B58E49}" type="slidenum">
              <a:rPr lang="en-US" altLang="zh-CN"/>
              <a:pPr/>
              <a:t>‹#›</a:t>
            </a:fld>
            <a:endParaRPr lang="en-US" altLang="zh-CN"/>
          </a:p>
        </p:txBody>
      </p:sp>
    </p:spTree>
    <p:extLst>
      <p:ext uri="{BB962C8B-B14F-4D97-AF65-F5344CB8AC3E}">
        <p14:creationId xmlns:p14="http://schemas.microsoft.com/office/powerpoint/2010/main" val="2936822136"/>
      </p:ext>
    </p:extLst>
  </p:cSld>
  <p:clrMapOvr>
    <a:masterClrMapping/>
  </p:clrMapOvr>
  <p:transition>
    <p:push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48200" y="19050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48200" y="4038600"/>
            <a:ext cx="4038600" cy="19812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Rectangle 4">
            <a:extLst>
              <a:ext uri="{FF2B5EF4-FFF2-40B4-BE49-F238E27FC236}">
                <a16:creationId xmlns:a16="http://schemas.microsoft.com/office/drawing/2014/main" id="{02FC6335-544B-7C53-95F2-9F75FD328AD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7" name="Rectangle 5">
            <a:extLst>
              <a:ext uri="{FF2B5EF4-FFF2-40B4-BE49-F238E27FC236}">
                <a16:creationId xmlns:a16="http://schemas.microsoft.com/office/drawing/2014/main" id="{6240C69F-2B12-82D8-CC11-4625275564C3}"/>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a:extLst>
              <a:ext uri="{FF2B5EF4-FFF2-40B4-BE49-F238E27FC236}">
                <a16:creationId xmlns:a16="http://schemas.microsoft.com/office/drawing/2014/main" id="{07711CEC-1EE5-E60E-1105-3DDBB7A36259}"/>
              </a:ext>
            </a:extLst>
          </p:cNvPr>
          <p:cNvSpPr>
            <a:spLocks noGrp="1" noChangeArrowheads="1"/>
          </p:cNvSpPr>
          <p:nvPr>
            <p:ph type="sldNum" sz="quarter" idx="12"/>
          </p:nvPr>
        </p:nvSpPr>
        <p:spPr>
          <a:ln/>
        </p:spPr>
        <p:txBody>
          <a:bodyPr/>
          <a:lstStyle>
            <a:lvl1pPr>
              <a:defRPr/>
            </a:lvl1pPr>
          </a:lstStyle>
          <a:p>
            <a:fld id="{88DFA18A-B263-4058-BA0C-0831EB6AC0C8}" type="slidenum">
              <a:rPr lang="en-US" altLang="zh-CN"/>
              <a:pPr/>
              <a:t>‹#›</a:t>
            </a:fld>
            <a:endParaRPr lang="en-US" altLang="zh-CN"/>
          </a:p>
        </p:txBody>
      </p:sp>
    </p:spTree>
    <p:extLst>
      <p:ext uri="{BB962C8B-B14F-4D97-AF65-F5344CB8AC3E}">
        <p14:creationId xmlns:p14="http://schemas.microsoft.com/office/powerpoint/2010/main" val="2028412970"/>
      </p:ext>
    </p:extLst>
  </p:cSld>
  <p:clrMapOvr>
    <a:masterClrMapping/>
  </p:clrMapOvr>
  <p:transition>
    <p:push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92100"/>
            <a:ext cx="8229600" cy="57277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Rectangle 4">
            <a:extLst>
              <a:ext uri="{FF2B5EF4-FFF2-40B4-BE49-F238E27FC236}">
                <a16:creationId xmlns:a16="http://schemas.microsoft.com/office/drawing/2014/main" id="{E1D36985-2E35-7908-65BA-39F9B53C070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188FF694-2EB3-11A0-392A-6F87EA738EE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4DB64D2C-9D33-97AE-4C49-8261E7C481A7}"/>
              </a:ext>
            </a:extLst>
          </p:cNvPr>
          <p:cNvSpPr>
            <a:spLocks noGrp="1" noChangeArrowheads="1"/>
          </p:cNvSpPr>
          <p:nvPr>
            <p:ph type="sldNum" sz="quarter" idx="12"/>
          </p:nvPr>
        </p:nvSpPr>
        <p:spPr>
          <a:ln/>
        </p:spPr>
        <p:txBody>
          <a:bodyPr/>
          <a:lstStyle>
            <a:lvl1pPr>
              <a:defRPr/>
            </a:lvl1pPr>
          </a:lstStyle>
          <a:p>
            <a:fld id="{FF1E7608-3148-4A42-8C04-E1E64233FC2B}" type="slidenum">
              <a:rPr lang="en-US" altLang="zh-CN"/>
              <a:pPr/>
              <a:t>‹#›</a:t>
            </a:fld>
            <a:endParaRPr lang="en-US" altLang="zh-CN"/>
          </a:p>
        </p:txBody>
      </p:sp>
    </p:spTree>
    <p:extLst>
      <p:ext uri="{BB962C8B-B14F-4D97-AF65-F5344CB8AC3E}">
        <p14:creationId xmlns:p14="http://schemas.microsoft.com/office/powerpoint/2010/main" val="2050881356"/>
      </p:ext>
    </p:extLst>
  </p:cSld>
  <p:clrMapOvr>
    <a:masterClrMapping/>
  </p:clrMapOvr>
  <p:transition>
    <p:push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30083FEC-83D2-3B9E-E97D-2A157E51DC1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2303A5E-F6DF-CCBE-D1D1-96ECE04B671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DACA421-3D9C-E08C-C4E4-9BE4FAB0F644}"/>
              </a:ext>
            </a:extLst>
          </p:cNvPr>
          <p:cNvSpPr>
            <a:spLocks noGrp="1" noChangeArrowheads="1"/>
          </p:cNvSpPr>
          <p:nvPr>
            <p:ph type="sldNum" sz="quarter" idx="12"/>
          </p:nvPr>
        </p:nvSpPr>
        <p:spPr>
          <a:ln/>
        </p:spPr>
        <p:txBody>
          <a:bodyPr/>
          <a:lstStyle>
            <a:lvl1pPr>
              <a:defRPr/>
            </a:lvl1pPr>
          </a:lstStyle>
          <a:p>
            <a:fld id="{F3655285-05D6-4C12-9FCF-241C881C2F1C}" type="slidenum">
              <a:rPr lang="en-US" altLang="zh-CN"/>
              <a:pPr/>
              <a:t>‹#›</a:t>
            </a:fld>
            <a:endParaRPr lang="en-US" altLang="zh-CN"/>
          </a:p>
        </p:txBody>
      </p:sp>
    </p:spTree>
    <p:extLst>
      <p:ext uri="{BB962C8B-B14F-4D97-AF65-F5344CB8AC3E}">
        <p14:creationId xmlns:p14="http://schemas.microsoft.com/office/powerpoint/2010/main" val="1834843547"/>
      </p:ext>
    </p:extLst>
  </p:cSld>
  <p:clrMapOvr>
    <a:masterClrMapping/>
  </p:clrMapOvr>
  <p:transition>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p>
        </p:txBody>
      </p:sp>
      <p:sp>
        <p:nvSpPr>
          <p:cNvPr id="4" name="Rectangle 4">
            <a:extLst>
              <a:ext uri="{FF2B5EF4-FFF2-40B4-BE49-F238E27FC236}">
                <a16:creationId xmlns:a16="http://schemas.microsoft.com/office/drawing/2014/main" id="{DDFAEAE6-8BE2-C910-0D62-760D3FC8208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EFCEF535-EFA7-0DE6-59AD-E736DD647E4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DB6EE90-189C-A6D2-9203-44896C4FB112}"/>
              </a:ext>
            </a:extLst>
          </p:cNvPr>
          <p:cNvSpPr>
            <a:spLocks noGrp="1" noChangeArrowheads="1"/>
          </p:cNvSpPr>
          <p:nvPr>
            <p:ph type="sldNum" sz="quarter" idx="12"/>
          </p:nvPr>
        </p:nvSpPr>
        <p:spPr>
          <a:ln/>
        </p:spPr>
        <p:txBody>
          <a:bodyPr/>
          <a:lstStyle>
            <a:lvl1pPr>
              <a:defRPr/>
            </a:lvl1pPr>
          </a:lstStyle>
          <a:p>
            <a:fld id="{04091AC6-F238-493B-98EC-F854F97380C0}" type="slidenum">
              <a:rPr lang="en-US" altLang="zh-CN"/>
              <a:pPr/>
              <a:t>‹#›</a:t>
            </a:fld>
            <a:endParaRPr lang="en-US" altLang="zh-CN"/>
          </a:p>
        </p:txBody>
      </p:sp>
    </p:spTree>
    <p:extLst>
      <p:ext uri="{BB962C8B-B14F-4D97-AF65-F5344CB8AC3E}">
        <p14:creationId xmlns:p14="http://schemas.microsoft.com/office/powerpoint/2010/main" val="439198465"/>
      </p:ext>
    </p:extLst>
  </p:cSld>
  <p:clrMapOvr>
    <a:masterClrMapping/>
  </p:clrMapOvr>
  <p:transition>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905000"/>
            <a:ext cx="40386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C629FDAD-6B5D-58EC-0BB6-CCFFF84EAAD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2E70D921-3639-579D-08A6-45932960A7B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8083DDF0-74A7-F6CA-9376-EBA29494B6B6}"/>
              </a:ext>
            </a:extLst>
          </p:cNvPr>
          <p:cNvSpPr>
            <a:spLocks noGrp="1" noChangeArrowheads="1"/>
          </p:cNvSpPr>
          <p:nvPr>
            <p:ph type="sldNum" sz="quarter" idx="12"/>
          </p:nvPr>
        </p:nvSpPr>
        <p:spPr>
          <a:ln/>
        </p:spPr>
        <p:txBody>
          <a:bodyPr/>
          <a:lstStyle>
            <a:lvl1pPr>
              <a:defRPr/>
            </a:lvl1pPr>
          </a:lstStyle>
          <a:p>
            <a:fld id="{0854BBC3-45E5-40CC-9888-91310A329AB2}" type="slidenum">
              <a:rPr lang="en-US" altLang="zh-CN"/>
              <a:pPr/>
              <a:t>‹#›</a:t>
            </a:fld>
            <a:endParaRPr lang="en-US" altLang="zh-CN"/>
          </a:p>
        </p:txBody>
      </p:sp>
    </p:spTree>
    <p:extLst>
      <p:ext uri="{BB962C8B-B14F-4D97-AF65-F5344CB8AC3E}">
        <p14:creationId xmlns:p14="http://schemas.microsoft.com/office/powerpoint/2010/main" val="1872799098"/>
      </p:ext>
    </p:extLst>
  </p:cSld>
  <p:clrMapOvr>
    <a:masterClrMapping/>
  </p:clrMapOvr>
  <p:transition>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6C9B4F7F-A5E0-BEA5-FC56-7CD770A7AA9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3413C511-1149-4F6A-17C8-39F3B93E936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54DD6C10-09E6-3C5E-0E5D-48D83654DD82}"/>
              </a:ext>
            </a:extLst>
          </p:cNvPr>
          <p:cNvSpPr>
            <a:spLocks noGrp="1" noChangeArrowheads="1"/>
          </p:cNvSpPr>
          <p:nvPr>
            <p:ph type="sldNum" sz="quarter" idx="12"/>
          </p:nvPr>
        </p:nvSpPr>
        <p:spPr>
          <a:ln/>
        </p:spPr>
        <p:txBody>
          <a:bodyPr/>
          <a:lstStyle>
            <a:lvl1pPr>
              <a:defRPr/>
            </a:lvl1pPr>
          </a:lstStyle>
          <a:p>
            <a:fld id="{2DEFB686-9AB7-4E0F-856C-441F087AEB9A}" type="slidenum">
              <a:rPr lang="en-US" altLang="zh-CN"/>
              <a:pPr/>
              <a:t>‹#›</a:t>
            </a:fld>
            <a:endParaRPr lang="en-US" altLang="zh-CN"/>
          </a:p>
        </p:txBody>
      </p:sp>
    </p:spTree>
    <p:extLst>
      <p:ext uri="{BB962C8B-B14F-4D97-AF65-F5344CB8AC3E}">
        <p14:creationId xmlns:p14="http://schemas.microsoft.com/office/powerpoint/2010/main" val="1310908109"/>
      </p:ext>
    </p:extLst>
  </p:cSld>
  <p:clrMapOvr>
    <a:masterClrMapping/>
  </p:clrMapOvr>
  <p:transition>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5FB41557-F6FE-7EEF-26E6-ED7F43D1CAB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71CA9D8C-273B-990C-42EA-94005DE3ED7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7DBD09C7-518B-FA95-1169-2B915C91525E}"/>
              </a:ext>
            </a:extLst>
          </p:cNvPr>
          <p:cNvSpPr>
            <a:spLocks noGrp="1" noChangeArrowheads="1"/>
          </p:cNvSpPr>
          <p:nvPr>
            <p:ph type="sldNum" sz="quarter" idx="12"/>
          </p:nvPr>
        </p:nvSpPr>
        <p:spPr>
          <a:ln/>
        </p:spPr>
        <p:txBody>
          <a:bodyPr/>
          <a:lstStyle>
            <a:lvl1pPr>
              <a:defRPr/>
            </a:lvl1pPr>
          </a:lstStyle>
          <a:p>
            <a:fld id="{9417AA15-8BDE-4BD0-8B80-DC85F529B80C}" type="slidenum">
              <a:rPr lang="en-US" altLang="zh-CN"/>
              <a:pPr/>
              <a:t>‹#›</a:t>
            </a:fld>
            <a:endParaRPr lang="en-US" altLang="zh-CN"/>
          </a:p>
        </p:txBody>
      </p:sp>
    </p:spTree>
    <p:extLst>
      <p:ext uri="{BB962C8B-B14F-4D97-AF65-F5344CB8AC3E}">
        <p14:creationId xmlns:p14="http://schemas.microsoft.com/office/powerpoint/2010/main" val="3749607202"/>
      </p:ext>
    </p:extLst>
  </p:cSld>
  <p:clrMapOvr>
    <a:masterClrMapping/>
  </p:clrMapOvr>
  <p:transition>
    <p:push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81C299C-731E-82B0-3876-F11E2C6997C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AD233877-C963-04A0-E836-BB94B661766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F375238E-61DD-A508-44DE-F014E14FBB46}"/>
              </a:ext>
            </a:extLst>
          </p:cNvPr>
          <p:cNvSpPr>
            <a:spLocks noGrp="1" noChangeArrowheads="1"/>
          </p:cNvSpPr>
          <p:nvPr>
            <p:ph type="sldNum" sz="quarter" idx="12"/>
          </p:nvPr>
        </p:nvSpPr>
        <p:spPr>
          <a:ln/>
        </p:spPr>
        <p:txBody>
          <a:bodyPr/>
          <a:lstStyle>
            <a:lvl1pPr>
              <a:defRPr/>
            </a:lvl1pPr>
          </a:lstStyle>
          <a:p>
            <a:fld id="{02CC931C-A122-4003-8955-9CB93B8B66AF}" type="slidenum">
              <a:rPr lang="en-US" altLang="zh-CN"/>
              <a:pPr/>
              <a:t>‹#›</a:t>
            </a:fld>
            <a:endParaRPr lang="en-US" altLang="zh-CN"/>
          </a:p>
        </p:txBody>
      </p:sp>
    </p:spTree>
    <p:extLst>
      <p:ext uri="{BB962C8B-B14F-4D97-AF65-F5344CB8AC3E}">
        <p14:creationId xmlns:p14="http://schemas.microsoft.com/office/powerpoint/2010/main" val="438708495"/>
      </p:ext>
    </p:extLst>
  </p:cSld>
  <p:clrMapOvr>
    <a:masterClrMapping/>
  </p:clrMapOvr>
  <p:transition>
    <p:push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C7B04F18-9D8A-606D-DFBA-AF41A36878C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1083FB26-6807-93A9-A935-8D6293F63DBB}"/>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D055AA6B-8E10-D804-5428-624000DD2ED0}"/>
              </a:ext>
            </a:extLst>
          </p:cNvPr>
          <p:cNvSpPr>
            <a:spLocks noGrp="1" noChangeArrowheads="1"/>
          </p:cNvSpPr>
          <p:nvPr>
            <p:ph type="sldNum" sz="quarter" idx="12"/>
          </p:nvPr>
        </p:nvSpPr>
        <p:spPr>
          <a:ln/>
        </p:spPr>
        <p:txBody>
          <a:bodyPr/>
          <a:lstStyle>
            <a:lvl1pPr>
              <a:defRPr/>
            </a:lvl1pPr>
          </a:lstStyle>
          <a:p>
            <a:fld id="{19A7B954-1F6F-4AB8-8E9C-CE31481F35DF}" type="slidenum">
              <a:rPr lang="en-US" altLang="zh-CN"/>
              <a:pPr/>
              <a:t>‹#›</a:t>
            </a:fld>
            <a:endParaRPr lang="en-US" altLang="zh-CN"/>
          </a:p>
        </p:txBody>
      </p:sp>
    </p:spTree>
    <p:extLst>
      <p:ext uri="{BB962C8B-B14F-4D97-AF65-F5344CB8AC3E}">
        <p14:creationId xmlns:p14="http://schemas.microsoft.com/office/powerpoint/2010/main" val="2331464378"/>
      </p:ext>
    </p:extLst>
  </p:cSld>
  <p:clrMapOvr>
    <a:masterClrMapping/>
  </p:clrMapOvr>
  <p:transition>
    <p:push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Rectangle 4">
            <a:extLst>
              <a:ext uri="{FF2B5EF4-FFF2-40B4-BE49-F238E27FC236}">
                <a16:creationId xmlns:a16="http://schemas.microsoft.com/office/drawing/2014/main" id="{88B8CD14-519C-8F98-3709-75EE75CC676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69BC105B-C9D3-07A4-67F6-32D55B47708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D1B6FAA-2E6B-E1D4-9D2B-963823A382CC}"/>
              </a:ext>
            </a:extLst>
          </p:cNvPr>
          <p:cNvSpPr>
            <a:spLocks noGrp="1" noChangeArrowheads="1"/>
          </p:cNvSpPr>
          <p:nvPr>
            <p:ph type="sldNum" sz="quarter" idx="12"/>
          </p:nvPr>
        </p:nvSpPr>
        <p:spPr>
          <a:ln/>
        </p:spPr>
        <p:txBody>
          <a:bodyPr/>
          <a:lstStyle>
            <a:lvl1pPr>
              <a:defRPr/>
            </a:lvl1pPr>
          </a:lstStyle>
          <a:p>
            <a:fld id="{842EE71F-D17B-48D3-B3B1-2B085E1CBDD2}" type="slidenum">
              <a:rPr lang="en-US" altLang="zh-CN"/>
              <a:pPr/>
              <a:t>‹#›</a:t>
            </a:fld>
            <a:endParaRPr lang="en-US" altLang="zh-CN"/>
          </a:p>
        </p:txBody>
      </p:sp>
    </p:spTree>
    <p:extLst>
      <p:ext uri="{BB962C8B-B14F-4D97-AF65-F5344CB8AC3E}">
        <p14:creationId xmlns:p14="http://schemas.microsoft.com/office/powerpoint/2010/main" val="777101061"/>
      </p:ext>
    </p:extLst>
  </p:cSld>
  <p:clrMapOvr>
    <a:masterClrMapping/>
  </p:clrMapOvr>
  <p:transition>
    <p:push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7BAD102-0D94-5A1D-6830-0BF03FA671DF}"/>
              </a:ext>
            </a:extLst>
          </p:cNvPr>
          <p:cNvSpPr>
            <a:spLocks noGrp="1" noChangeArrowheads="1"/>
          </p:cNvSpPr>
          <p:nvPr>
            <p:ph type="title"/>
          </p:nvPr>
        </p:nvSpPr>
        <p:spPr bwMode="auto">
          <a:xfrm>
            <a:off x="457200" y="292100"/>
            <a:ext cx="8229600"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27651" name="Rectangle 3">
            <a:extLst>
              <a:ext uri="{FF2B5EF4-FFF2-40B4-BE49-F238E27FC236}">
                <a16:creationId xmlns:a16="http://schemas.microsoft.com/office/drawing/2014/main" id="{FB3D1389-21BA-D85C-266D-F6511D65E58B}"/>
              </a:ext>
            </a:extLst>
          </p:cNvPr>
          <p:cNvSpPr>
            <a:spLocks noGrp="1" noChangeArrowheads="1"/>
          </p:cNvSpPr>
          <p:nvPr>
            <p:ph type="body" idx="1"/>
          </p:nvPr>
        </p:nvSpPr>
        <p:spPr bwMode="auto">
          <a:xfrm>
            <a:off x="457200" y="1905000"/>
            <a:ext cx="82296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7652" name="Rectangle 4">
            <a:extLst>
              <a:ext uri="{FF2B5EF4-FFF2-40B4-BE49-F238E27FC236}">
                <a16:creationId xmlns:a16="http://schemas.microsoft.com/office/drawing/2014/main" id="{5F12E9F1-FAC0-82B6-F828-9E010F118286}"/>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3" name="Rectangle 5">
            <a:extLst>
              <a:ext uri="{FF2B5EF4-FFF2-40B4-BE49-F238E27FC236}">
                <a16:creationId xmlns:a16="http://schemas.microsoft.com/office/drawing/2014/main" id="{954BA16E-C29A-D9FF-CC9C-62F1DCF634D8}"/>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lnSpc>
                <a:spcPct val="100000"/>
              </a:lnSpc>
              <a:buClrTx/>
              <a:buSzTx/>
              <a:defRPr sz="1400" b="0">
                <a:effectLst>
                  <a:outerShdw blurRad="38100" dist="38100" dir="2700000" algn="tl">
                    <a:srgbClr val="FFFFFF"/>
                  </a:outerShdw>
                </a:effectLst>
                <a:latin typeface="Arial" panose="020B0604020202020204" pitchFamily="34" charset="0"/>
              </a:defRPr>
            </a:lvl1pPr>
          </a:lstStyle>
          <a:p>
            <a:pPr>
              <a:defRPr/>
            </a:pPr>
            <a:endParaRPr lang="en-US" altLang="zh-CN"/>
          </a:p>
        </p:txBody>
      </p:sp>
      <p:sp>
        <p:nvSpPr>
          <p:cNvPr id="27654" name="Rectangle 6">
            <a:extLst>
              <a:ext uri="{FF2B5EF4-FFF2-40B4-BE49-F238E27FC236}">
                <a16:creationId xmlns:a16="http://schemas.microsoft.com/office/drawing/2014/main" id="{314EDD08-6DD0-4B62-3F64-6F80A65EED1E}"/>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400" b="0">
                <a:effectLst>
                  <a:outerShdw blurRad="38100" dist="38100" dir="2700000" algn="tl">
                    <a:srgbClr val="FFFFFF"/>
                  </a:outerShdw>
                </a:effectLst>
                <a:latin typeface="Arial" panose="020B0604020202020204" pitchFamily="34" charset="0"/>
              </a:defRPr>
            </a:lvl1pPr>
          </a:lstStyle>
          <a:p>
            <a:fld id="{834F7E09-4501-4B25-8F55-6479C605918E}"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55" r:id="rId1"/>
    <p:sldLayoutId id="2147483754" r:id="rId2"/>
    <p:sldLayoutId id="2147483753" r:id="rId3"/>
    <p:sldLayoutId id="2147483752" r:id="rId4"/>
    <p:sldLayoutId id="2147483751" r:id="rId5"/>
    <p:sldLayoutId id="2147483750" r:id="rId6"/>
    <p:sldLayoutId id="2147483749" r:id="rId7"/>
    <p:sldLayoutId id="2147483748" r:id="rId8"/>
    <p:sldLayoutId id="2147483747" r:id="rId9"/>
    <p:sldLayoutId id="2147483746" r:id="rId10"/>
    <p:sldLayoutId id="2147483745" r:id="rId11"/>
    <p:sldLayoutId id="2147483744" r:id="rId12"/>
    <p:sldLayoutId id="2147483743" r:id="rId13"/>
    <p:sldLayoutId id="2147483742" r:id="rId14"/>
  </p:sldLayoutIdLst>
  <p:transition>
    <p:push dir="r"/>
  </p:transition>
  <p:txStyles>
    <p:titleStyle>
      <a:lvl1pPr algn="l" rtl="0" eaLnBrk="0" fontAlgn="base" hangingPunct="0">
        <a:spcBef>
          <a:spcPct val="0"/>
        </a:spcBef>
        <a:spcAft>
          <a:spcPct val="0"/>
        </a:spcAft>
        <a:defRPr sz="4400" kern="1200">
          <a:solidFill>
            <a:schemeClr val="tx2"/>
          </a:solidFill>
          <a:effectLst>
            <a:outerShdw blurRad="38100" dist="38100" dir="2700000" algn="tl">
              <a:srgbClr val="FFFFFF"/>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effectLst>
            <a:outerShdw blurRad="38100" dist="38100" dir="2700000" algn="tl">
              <a:srgbClr val="FFFFFF"/>
            </a:outerShdw>
          </a:effectLst>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kern="1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Font typeface="Tahoma" panose="020B0604030504040204" pitchFamily="34" charset="0"/>
        <a:buChar char="–"/>
        <a:defRPr sz="2800" kern="1200">
          <a:solidFill>
            <a:schemeClr val="tx1"/>
          </a:solidFill>
          <a:effectLst>
            <a:outerShdw blurRad="38100" dist="38100" dir="2700000" algn="tl">
              <a:srgbClr val="FFFFFF"/>
            </a:outerShdw>
          </a:effectLst>
          <a:latin typeface="+mn-lt"/>
          <a:ea typeface="+mn-ea"/>
          <a:cs typeface="+mn-cs"/>
        </a:defRPr>
      </a:lvl2pPr>
      <a:lvl3pPr marL="1143000" indent="-228600" algn="l" rtl="0" eaLnBrk="0" fontAlgn="base" hangingPunct="0">
        <a:spcBef>
          <a:spcPct val="20000"/>
        </a:spcBef>
        <a:spcAft>
          <a:spcPct val="0"/>
        </a:spcAft>
        <a:buClr>
          <a:schemeClr val="hlink"/>
        </a:buClr>
        <a:buSzPct val="120000"/>
        <a:buChar char="•"/>
        <a:defRPr sz="2400" kern="1200">
          <a:solidFill>
            <a:schemeClr val="tx1"/>
          </a:solidFill>
          <a:effectLst>
            <a:outerShdw blurRad="38100" dist="38100" dir="2700000" algn="tl">
              <a:srgbClr val="FFFFFF"/>
            </a:outerShdw>
          </a:effectLst>
          <a:latin typeface="+mn-lt"/>
          <a:ea typeface="+mn-ea"/>
          <a:cs typeface="+mn-cs"/>
        </a:defRPr>
      </a:lvl3pPr>
      <a:lvl4pPr marL="1600200" indent="-228600" algn="l" rtl="0" eaLnBrk="0" fontAlgn="base" hangingPunct="0">
        <a:spcBef>
          <a:spcPct val="20000"/>
        </a:spcBef>
        <a:spcAft>
          <a:spcPct val="0"/>
        </a:spcAft>
        <a:buFont typeface="Tahoma" panose="020B0604030504040204" pitchFamily="34" charset="0"/>
        <a:buChar char="–"/>
        <a:defRPr sz="2000" kern="1200">
          <a:solidFill>
            <a:schemeClr val="tx1"/>
          </a:solidFill>
          <a:effectLst>
            <a:outerShdw blurRad="38100" dist="38100" dir="2700000" algn="tl">
              <a:srgbClr val="FFFFFF"/>
            </a:outerShdw>
          </a:effectLst>
          <a:latin typeface="+mn-lt"/>
          <a:ea typeface="+mn-ea"/>
          <a:cs typeface="+mn-cs"/>
        </a:defRPr>
      </a:lvl4pPr>
      <a:lvl5pPr marL="2057400" indent="-228600" algn="l" rtl="0" eaLnBrk="0" fontAlgn="base" hangingPunct="0">
        <a:spcBef>
          <a:spcPct val="20000"/>
        </a:spcBef>
        <a:spcAft>
          <a:spcPct val="0"/>
        </a:spcAft>
        <a:buClr>
          <a:schemeClr val="hlink"/>
        </a:buClr>
        <a:buSzPct val="80000"/>
        <a:buFont typeface="Wingdings" panose="05000000000000000000" pitchFamily="2" charset="2"/>
        <a:buChar char="v"/>
        <a:defRPr sz="2000" kern="1200">
          <a:solidFill>
            <a:schemeClr val="tx1"/>
          </a:solidFill>
          <a:effectLst>
            <a:outerShdw blurRad="38100" dist="38100" dir="2700000" algn="tl">
              <a:srgbClr val="FFFFFF"/>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audio" Target="../media/media13.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3.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1.WAV"/><Relationship Id="rId11" Type="http://schemas.openxmlformats.org/officeDocument/2006/relationships/image" Target="../media/image5.png"/><Relationship Id="rId5" Type="http://schemas.microsoft.com/office/2007/relationships/media" Target="../media/media11.WAV"/><Relationship Id="rId10" Type="http://schemas.openxmlformats.org/officeDocument/2006/relationships/notesSlide" Target="../notesSlides/notesSlide10.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5.WAV"/><Relationship Id="rId7" Type="http://schemas.openxmlformats.org/officeDocument/2006/relationships/image" Target="../media/image2.png"/><Relationship Id="rId2" Type="http://schemas.openxmlformats.org/officeDocument/2006/relationships/audio" Target="../media/media14.WAV"/><Relationship Id="rId1" Type="http://schemas.microsoft.com/office/2007/relationships/media" Target="../media/media14.WAV"/><Relationship Id="rId6" Type="http://schemas.openxmlformats.org/officeDocument/2006/relationships/notesSlide" Target="../notesSlides/notesSlide11.xml"/><Relationship Id="rId5" Type="http://schemas.openxmlformats.org/officeDocument/2006/relationships/slideLayout" Target="../slideLayouts/slideLayout4.xml"/><Relationship Id="rId10" Type="http://schemas.openxmlformats.org/officeDocument/2006/relationships/image" Target="../media/image5.png"/><Relationship Id="rId4" Type="http://schemas.openxmlformats.org/officeDocument/2006/relationships/audio" Target="../media/media15.WAV"/><Relationship Id="rId9"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audio" Target="../media/media16.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6.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5.WAV"/><Relationship Id="rId11" Type="http://schemas.openxmlformats.org/officeDocument/2006/relationships/image" Target="../media/image5.png"/><Relationship Id="rId5" Type="http://schemas.microsoft.com/office/2007/relationships/media" Target="../media/media15.WAV"/><Relationship Id="rId10" Type="http://schemas.openxmlformats.org/officeDocument/2006/relationships/notesSlide" Target="../notesSlides/notesSlide12.xml"/><Relationship Id="rId4" Type="http://schemas.openxmlformats.org/officeDocument/2006/relationships/audio" Target="../media/media2.WAV"/><Relationship Id="rId9" Type="http://schemas.openxmlformats.org/officeDocument/2006/relationships/slideLayout" Target="../slideLayouts/slideLayout13.xml"/><Relationship Id="rId1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audio" Target="../media/media17.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17.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5.WAV"/><Relationship Id="rId11" Type="http://schemas.openxmlformats.org/officeDocument/2006/relationships/image" Target="../media/image5.png"/><Relationship Id="rId5" Type="http://schemas.microsoft.com/office/2007/relationships/media" Target="../media/media15.WAV"/><Relationship Id="rId10" Type="http://schemas.openxmlformats.org/officeDocument/2006/relationships/notesSlide" Target="../notesSlides/notesSlide13.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9.WAV"/><Relationship Id="rId7" Type="http://schemas.openxmlformats.org/officeDocument/2006/relationships/image" Target="../media/image2.png"/><Relationship Id="rId2" Type="http://schemas.openxmlformats.org/officeDocument/2006/relationships/audio" Target="../media/media18.WAV"/><Relationship Id="rId1" Type="http://schemas.microsoft.com/office/2007/relationships/media" Target="../media/media18.WAV"/><Relationship Id="rId6" Type="http://schemas.openxmlformats.org/officeDocument/2006/relationships/notesSlide" Target="../notesSlides/notesSlide14.xml"/><Relationship Id="rId5" Type="http://schemas.openxmlformats.org/officeDocument/2006/relationships/slideLayout" Target="../slideLayouts/slideLayout12.xml"/><Relationship Id="rId10" Type="http://schemas.openxmlformats.org/officeDocument/2006/relationships/image" Target="../media/image5.png"/><Relationship Id="rId4" Type="http://schemas.openxmlformats.org/officeDocument/2006/relationships/audio" Target="../media/media19.WAV"/><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audio" Target="../media/media20.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0.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5.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audio" Target="../media/media21.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1.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6.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7.xml.rels><?xml version="1.0" encoding="UTF-8" standalone="yes"?>
<Relationships xmlns="http://schemas.openxmlformats.org/package/2006/relationships"><Relationship Id="rId8" Type="http://schemas.openxmlformats.org/officeDocument/2006/relationships/audio" Target="../media/media22.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22.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7.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audio" Target="../media/media23.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23.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19.WAV"/><Relationship Id="rId11" Type="http://schemas.openxmlformats.org/officeDocument/2006/relationships/image" Target="../media/image5.png"/><Relationship Id="rId5" Type="http://schemas.microsoft.com/office/2007/relationships/media" Target="../media/media19.WAV"/><Relationship Id="rId10" Type="http://schemas.openxmlformats.org/officeDocument/2006/relationships/notesSlide" Target="../notesSlides/notesSlide18.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13" Type="http://schemas.openxmlformats.org/officeDocument/2006/relationships/image" Target="../media/image5.png"/><Relationship Id="rId3" Type="http://schemas.microsoft.com/office/2007/relationships/media" Target="../media/media25.WAV"/><Relationship Id="rId7" Type="http://schemas.openxmlformats.org/officeDocument/2006/relationships/slideLayout" Target="../slideLayouts/slideLayout13.xml"/><Relationship Id="rId12" Type="http://schemas.openxmlformats.org/officeDocument/2006/relationships/image" Target="../media/image7.png"/><Relationship Id="rId2" Type="http://schemas.openxmlformats.org/officeDocument/2006/relationships/audio" Target="../media/media24.WAV"/><Relationship Id="rId1" Type="http://schemas.microsoft.com/office/2007/relationships/media" Target="../media/media24.WAV"/><Relationship Id="rId6" Type="http://schemas.openxmlformats.org/officeDocument/2006/relationships/audio" Target="../media/media26.WAV"/><Relationship Id="rId11" Type="http://schemas.openxmlformats.org/officeDocument/2006/relationships/image" Target="../media/image6.png"/><Relationship Id="rId5" Type="http://schemas.microsoft.com/office/2007/relationships/media" Target="../media/media26.WAV"/><Relationship Id="rId10" Type="http://schemas.openxmlformats.org/officeDocument/2006/relationships/image" Target="../media/image2.png"/><Relationship Id="rId4" Type="http://schemas.openxmlformats.org/officeDocument/2006/relationships/audio" Target="../media/media25.WAV"/><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13" Type="http://schemas.openxmlformats.org/officeDocument/2006/relationships/image" Target="../media/image10.png"/><Relationship Id="rId3" Type="http://schemas.microsoft.com/office/2007/relationships/media" Target="../media/media2.WAV"/><Relationship Id="rId7" Type="http://schemas.openxmlformats.org/officeDocument/2006/relationships/slideLayout" Target="../slideLayouts/slideLayout14.xml"/><Relationship Id="rId12" Type="http://schemas.openxmlformats.org/officeDocument/2006/relationships/image" Target="../media/image9.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27.WAV"/><Relationship Id="rId11" Type="http://schemas.openxmlformats.org/officeDocument/2006/relationships/image" Target="../media/image2.png"/><Relationship Id="rId5" Type="http://schemas.microsoft.com/office/2007/relationships/media" Target="../media/media27.WAV"/><Relationship Id="rId15" Type="http://schemas.openxmlformats.org/officeDocument/2006/relationships/image" Target="../media/image7.png"/><Relationship Id="rId10" Type="http://schemas.openxmlformats.org/officeDocument/2006/relationships/image" Target="../media/image5.png"/><Relationship Id="rId4" Type="http://schemas.openxmlformats.org/officeDocument/2006/relationships/audio" Target="../media/media2.WAV"/><Relationship Id="rId9" Type="http://schemas.openxmlformats.org/officeDocument/2006/relationships/image" Target="../media/image8.jpeg"/><Relationship Id="rId14" Type="http://schemas.openxmlformats.org/officeDocument/2006/relationships/image" Target="../media/image6.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29.WAV"/><Relationship Id="rId7" Type="http://schemas.openxmlformats.org/officeDocument/2006/relationships/image" Target="../media/image2.png"/><Relationship Id="rId2" Type="http://schemas.openxmlformats.org/officeDocument/2006/relationships/audio" Target="../media/media28.WAV"/><Relationship Id="rId1" Type="http://schemas.microsoft.com/office/2007/relationships/media" Target="../media/media28.WAV"/><Relationship Id="rId6" Type="http://schemas.openxmlformats.org/officeDocument/2006/relationships/notesSlide" Target="../notesSlides/notesSlide21.xml"/><Relationship Id="rId5" Type="http://schemas.openxmlformats.org/officeDocument/2006/relationships/slideLayout" Target="../slideLayouts/slideLayout2.xml"/><Relationship Id="rId4" Type="http://schemas.openxmlformats.org/officeDocument/2006/relationships/audio" Target="../media/media29.WAV"/></Relationships>
</file>

<file path=ppt/slides/_rels/slide22.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2.WAV"/><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audio" Target="../media/media2.WAV"/></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microsoft.com/office/2007/relationships/media" Target="../media/media2.WAV"/><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notesSlide" Target="../notesSlides/notesSlide23.xml"/><Relationship Id="rId5" Type="http://schemas.openxmlformats.org/officeDocument/2006/relationships/slideLayout" Target="../slideLayouts/slideLayout2.xml"/><Relationship Id="rId4" Type="http://schemas.openxmlformats.org/officeDocument/2006/relationships/audio" Target="../media/media2.WAV"/></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hyperlink" Target="https://www.i3men.com/" TargetMode="Externa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audio" Target="../media/media4.WAV"/><Relationship Id="rId3" Type="http://schemas.microsoft.com/office/2007/relationships/media" Target="../media/media2.WAV"/><Relationship Id="rId7" Type="http://schemas.microsoft.com/office/2007/relationships/media" Target="../media/media4.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3.WAV"/><Relationship Id="rId11" Type="http://schemas.openxmlformats.org/officeDocument/2006/relationships/image" Target="../media/image5.png"/><Relationship Id="rId5" Type="http://schemas.microsoft.com/office/2007/relationships/media" Target="../media/media3.WAV"/><Relationship Id="rId10" Type="http://schemas.openxmlformats.org/officeDocument/2006/relationships/notesSlide" Target="../notesSlides/notesSlide3.xml"/><Relationship Id="rId4" Type="http://schemas.openxmlformats.org/officeDocument/2006/relationships/audio" Target="../media/media2.WAV"/><Relationship Id="rId9"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media" Target="../media/media7.WAV"/><Relationship Id="rId7" Type="http://schemas.openxmlformats.org/officeDocument/2006/relationships/image" Target="../media/image2.png"/><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notesSlide" Target="../notesSlides/notesSlide5.xml"/><Relationship Id="rId5" Type="http://schemas.openxmlformats.org/officeDocument/2006/relationships/slideLayout" Target="../slideLayouts/slideLayout13.xml"/><Relationship Id="rId10" Type="http://schemas.openxmlformats.org/officeDocument/2006/relationships/image" Target="../media/image7.png"/><Relationship Id="rId4" Type="http://schemas.openxmlformats.org/officeDocument/2006/relationships/audio" Target="../media/media7.WAV"/><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audio" Target="../media/media8.WAV"/><Relationship Id="rId13" Type="http://schemas.openxmlformats.org/officeDocument/2006/relationships/image" Target="../media/image6.png"/><Relationship Id="rId3" Type="http://schemas.microsoft.com/office/2007/relationships/media" Target="../media/media2.WAV"/><Relationship Id="rId7" Type="http://schemas.microsoft.com/office/2007/relationships/media" Target="../media/media8.WAV"/><Relationship Id="rId12" Type="http://schemas.openxmlformats.org/officeDocument/2006/relationships/image" Target="../media/image2.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audio" Target="../media/media7.WAV"/><Relationship Id="rId11" Type="http://schemas.openxmlformats.org/officeDocument/2006/relationships/image" Target="../media/image5.png"/><Relationship Id="rId5" Type="http://schemas.microsoft.com/office/2007/relationships/media" Target="../media/media7.WAV"/><Relationship Id="rId10" Type="http://schemas.openxmlformats.org/officeDocument/2006/relationships/notesSlide" Target="../notesSlides/notesSlide6.xml"/><Relationship Id="rId4" Type="http://schemas.openxmlformats.org/officeDocument/2006/relationships/audio" Target="../media/media2.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7.xml.rels><?xml version="1.0" encoding="UTF-8" standalone="yes"?>
<Relationships xmlns="http://schemas.openxmlformats.org/package/2006/relationships"><Relationship Id="rId8" Type="http://schemas.openxmlformats.org/officeDocument/2006/relationships/audio" Target="../media/media9.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9.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7.WAV"/><Relationship Id="rId11" Type="http://schemas.openxmlformats.org/officeDocument/2006/relationships/image" Target="../media/image5.png"/><Relationship Id="rId5" Type="http://schemas.microsoft.com/office/2007/relationships/media" Target="../media/media7.WAV"/><Relationship Id="rId10" Type="http://schemas.openxmlformats.org/officeDocument/2006/relationships/notesSlide" Target="../notesSlides/notesSlide7.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11.WAV"/><Relationship Id="rId7" Type="http://schemas.openxmlformats.org/officeDocument/2006/relationships/image" Target="../media/image2.png"/><Relationship Id="rId2" Type="http://schemas.openxmlformats.org/officeDocument/2006/relationships/audio" Target="../media/media10.WAV"/><Relationship Id="rId1" Type="http://schemas.microsoft.com/office/2007/relationships/media" Target="../media/media10.WAV"/><Relationship Id="rId6" Type="http://schemas.openxmlformats.org/officeDocument/2006/relationships/notesSlide" Target="../notesSlides/notesSlide8.xml"/><Relationship Id="rId5" Type="http://schemas.openxmlformats.org/officeDocument/2006/relationships/slideLayout" Target="../slideLayouts/slideLayout4.xml"/><Relationship Id="rId10" Type="http://schemas.openxmlformats.org/officeDocument/2006/relationships/image" Target="../media/image5.png"/><Relationship Id="rId4" Type="http://schemas.openxmlformats.org/officeDocument/2006/relationships/audio" Target="../media/media11.WAV"/><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8" Type="http://schemas.openxmlformats.org/officeDocument/2006/relationships/audio" Target="../media/media12.WAV"/><Relationship Id="rId13" Type="http://schemas.openxmlformats.org/officeDocument/2006/relationships/image" Target="../media/image6.png"/><Relationship Id="rId3" Type="http://schemas.microsoft.com/office/2007/relationships/media" Target="../media/media1.WAV"/><Relationship Id="rId7" Type="http://schemas.microsoft.com/office/2007/relationships/media" Target="../media/media12.WAV"/><Relationship Id="rId12" Type="http://schemas.openxmlformats.org/officeDocument/2006/relationships/image" Target="../media/image2.png"/><Relationship Id="rId2" Type="http://schemas.openxmlformats.org/officeDocument/2006/relationships/audio" Target="../media/media2.WAV"/><Relationship Id="rId1" Type="http://schemas.microsoft.com/office/2007/relationships/media" Target="../media/media2.WAV"/><Relationship Id="rId6" Type="http://schemas.openxmlformats.org/officeDocument/2006/relationships/audio" Target="../media/media11.WAV"/><Relationship Id="rId11" Type="http://schemas.openxmlformats.org/officeDocument/2006/relationships/image" Target="../media/image5.png"/><Relationship Id="rId5" Type="http://schemas.microsoft.com/office/2007/relationships/media" Target="../media/media11.WAV"/><Relationship Id="rId10" Type="http://schemas.openxmlformats.org/officeDocument/2006/relationships/notesSlide" Target="../notesSlides/notesSlide9.xml"/><Relationship Id="rId4" Type="http://schemas.openxmlformats.org/officeDocument/2006/relationships/audio" Target="../media/media1.WAV"/><Relationship Id="rId9" Type="http://schemas.openxmlformats.org/officeDocument/2006/relationships/slideLayout" Target="../slideLayouts/slideLayout14.xml"/><Relationship Id="rId1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6" descr="公司logo">
            <a:extLst>
              <a:ext uri="{FF2B5EF4-FFF2-40B4-BE49-F238E27FC236}">
                <a16:creationId xmlns:a16="http://schemas.microsoft.com/office/drawing/2014/main" id="{5D591E55-47FF-FAE8-5F31-98F2E661564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7" descr="icon">
            <a:extLst>
              <a:ext uri="{FF2B5EF4-FFF2-40B4-BE49-F238E27FC236}">
                <a16:creationId xmlns:a16="http://schemas.microsoft.com/office/drawing/2014/main" id="{69F34EC7-5F62-6008-1224-3E3EAB9A89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1275" y="3141663"/>
            <a:ext cx="143986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10">
            <a:extLst>
              <a:ext uri="{FF2B5EF4-FFF2-40B4-BE49-F238E27FC236}">
                <a16:creationId xmlns:a16="http://schemas.microsoft.com/office/drawing/2014/main" id="{22F79F65-B304-69E2-DF77-8BD0F96D33F4}"/>
              </a:ext>
            </a:extLst>
          </p:cNvPr>
          <p:cNvSpPr>
            <a:spLocks noChangeArrowheads="1"/>
          </p:cNvSpPr>
          <p:nvPr/>
        </p:nvSpPr>
        <p:spPr bwMode="auto">
          <a:xfrm>
            <a:off x="1042988" y="260350"/>
            <a:ext cx="7489825"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4000"/>
              <a:t>小升初适应性训练与考试</a:t>
            </a:r>
            <a:r>
              <a:rPr lang="zh-CN" altLang="en-US" sz="4000">
                <a:solidFill>
                  <a:srgbClr val="000066"/>
                </a:solidFill>
                <a:latin typeface="Times New Roman" panose="02020603050405020304" pitchFamily="18" charset="0"/>
              </a:rPr>
              <a:t>王中王</a:t>
            </a:r>
          </a:p>
          <a:p>
            <a:pPr algn="ctr" eaLnBrk="1" hangingPunct="1">
              <a:spcBef>
                <a:spcPct val="0"/>
              </a:spcBef>
              <a:buClrTx/>
              <a:buSzTx/>
              <a:buFontTx/>
              <a:buNone/>
            </a:pPr>
            <a:r>
              <a:rPr lang="en-US" altLang="zh-CN" sz="4000">
                <a:solidFill>
                  <a:srgbClr val="000066"/>
                </a:solidFill>
                <a:latin typeface="Times New Roman" panose="02020603050405020304" pitchFamily="18" charset="0"/>
              </a:rPr>
              <a:t>(i3men.com)</a:t>
            </a:r>
          </a:p>
        </p:txBody>
      </p:sp>
      <p:sp>
        <p:nvSpPr>
          <p:cNvPr id="5125" name="Rectangle 12">
            <a:extLst>
              <a:ext uri="{FF2B5EF4-FFF2-40B4-BE49-F238E27FC236}">
                <a16:creationId xmlns:a16="http://schemas.microsoft.com/office/drawing/2014/main" id="{CD2B2787-848B-78FB-DCBC-0BFEA911B079}"/>
              </a:ext>
            </a:extLst>
          </p:cNvPr>
          <p:cNvSpPr>
            <a:spLocks noChangeArrowheads="1"/>
          </p:cNvSpPr>
          <p:nvPr/>
        </p:nvSpPr>
        <p:spPr bwMode="auto">
          <a:xfrm>
            <a:off x="1295400" y="1757363"/>
            <a:ext cx="6516688"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a:solidFill>
                  <a:srgbClr val="FF0000"/>
                </a:solidFill>
                <a:latin typeface="Times New Roman" panose="02020603050405020304" pitchFamily="18" charset="0"/>
              </a:rPr>
              <a:t>第 </a:t>
            </a:r>
            <a:r>
              <a:rPr lang="en-US" altLang="zh-CN" sz="2800">
                <a:solidFill>
                  <a:srgbClr val="FF0000"/>
                </a:solidFill>
                <a:latin typeface="Times New Roman" panose="02020603050405020304" pitchFamily="18" charset="0"/>
              </a:rPr>
              <a:t>1 </a:t>
            </a:r>
            <a:r>
              <a:rPr lang="zh-CN" altLang="en-US" sz="2800">
                <a:solidFill>
                  <a:srgbClr val="FF0000"/>
                </a:solidFill>
                <a:latin typeface="Times New Roman" panose="02020603050405020304" pitchFamily="18" charset="0"/>
              </a:rPr>
              <a:t>套试卷</a:t>
            </a:r>
          </a:p>
        </p:txBody>
      </p:sp>
      <p:sp>
        <p:nvSpPr>
          <p:cNvPr id="5126" name="Rectangle 13">
            <a:extLst>
              <a:ext uri="{FF2B5EF4-FFF2-40B4-BE49-F238E27FC236}">
                <a16:creationId xmlns:a16="http://schemas.microsoft.com/office/drawing/2014/main" id="{F124C61B-01D8-6259-E82A-8BB0FB1B1DC5}"/>
              </a:ext>
            </a:extLst>
          </p:cNvPr>
          <p:cNvSpPr>
            <a:spLocks noChangeArrowheads="1"/>
          </p:cNvSpPr>
          <p:nvPr/>
        </p:nvSpPr>
        <p:spPr bwMode="auto">
          <a:xfrm>
            <a:off x="414338"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Tree>
  </p:cSld>
  <p:clrMapOvr>
    <a:masterClrMapping/>
  </p:clrMapOvr>
  <p:transition>
    <p:push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300" name="Picture 164">
            <a:hlinkClick r:id="" action="ppaction://media"/>
            <a:extLst>
              <a:ext uri="{FF2B5EF4-FFF2-40B4-BE49-F238E27FC236}">
                <a16:creationId xmlns:a16="http://schemas.microsoft.com/office/drawing/2014/main" id="{7477735A-DE9B-2EF9-AAE5-5A230C4129FC}"/>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299" name="Picture 163">
            <a:hlinkClick r:id="" action="ppaction://media"/>
            <a:extLst>
              <a:ext uri="{FF2B5EF4-FFF2-40B4-BE49-F238E27FC236}">
                <a16:creationId xmlns:a16="http://schemas.microsoft.com/office/drawing/2014/main" id="{F69BB676-2BCE-F4AB-2C7D-070BB8CFF22D}"/>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2" descr="公司logo">
            <a:extLst>
              <a:ext uri="{FF2B5EF4-FFF2-40B4-BE49-F238E27FC236}">
                <a16:creationId xmlns:a16="http://schemas.microsoft.com/office/drawing/2014/main" id="{7119328C-64B4-8B36-0C9F-0F9B4DFA2CE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3" descr="originalText48">
            <a:extLst>
              <a:ext uri="{FF2B5EF4-FFF2-40B4-BE49-F238E27FC236}">
                <a16:creationId xmlns:a16="http://schemas.microsoft.com/office/drawing/2014/main" id="{A66FECA5-C2F1-9C67-7A3F-C087F3D7E0B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Rectangle 4">
            <a:extLst>
              <a:ext uri="{FF2B5EF4-FFF2-40B4-BE49-F238E27FC236}">
                <a16:creationId xmlns:a16="http://schemas.microsoft.com/office/drawing/2014/main" id="{75B5E866-6110-26D2-C49A-F305DC8F60C1}"/>
              </a:ext>
            </a:extLst>
          </p:cNvPr>
          <p:cNvSpPr>
            <a:spLocks noChangeArrowheads="1"/>
          </p:cNvSpPr>
          <p:nvPr/>
        </p:nvSpPr>
        <p:spPr bwMode="auto">
          <a:xfrm>
            <a:off x="85725" y="73025"/>
            <a:ext cx="75088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4. Where does Oliver’s father work? </a:t>
            </a:r>
          </a:p>
        </p:txBody>
      </p:sp>
      <p:pic>
        <p:nvPicPr>
          <p:cNvPr id="23559" name="Picture 5" descr="originalTextHide">
            <a:extLst>
              <a:ext uri="{FF2B5EF4-FFF2-40B4-BE49-F238E27FC236}">
                <a16:creationId xmlns:a16="http://schemas.microsoft.com/office/drawing/2014/main" id="{24014069-91E9-4E3B-B5FC-2D63A08F2EC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Rectangle 6">
            <a:extLst>
              <a:ext uri="{FF2B5EF4-FFF2-40B4-BE49-F238E27FC236}">
                <a16:creationId xmlns:a16="http://schemas.microsoft.com/office/drawing/2014/main" id="{C3C29D13-D5B1-1A15-2F9D-374DD372053A}"/>
              </a:ext>
            </a:extLst>
          </p:cNvPr>
          <p:cNvSpPr>
            <a:spLocks noChangeArrowheads="1"/>
          </p:cNvSpPr>
          <p:nvPr/>
        </p:nvSpPr>
        <p:spPr bwMode="auto">
          <a:xfrm>
            <a:off x="684213" y="4662488"/>
            <a:ext cx="745331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1143" name="Rectangle 7">
            <a:extLst>
              <a:ext uri="{FF2B5EF4-FFF2-40B4-BE49-F238E27FC236}">
                <a16:creationId xmlns:a16="http://schemas.microsoft.com/office/drawing/2014/main" id="{11ABFDE9-5175-7479-3429-20700A397602}"/>
              </a:ext>
            </a:extLst>
          </p:cNvPr>
          <p:cNvSpPr>
            <a:spLocks noChangeArrowheads="1"/>
          </p:cNvSpPr>
          <p:nvPr/>
        </p:nvSpPr>
        <p:spPr bwMode="auto">
          <a:xfrm>
            <a:off x="2484438" y="4527550"/>
            <a:ext cx="6408737"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Near the sea.</a:t>
            </a:r>
          </a:p>
        </p:txBody>
      </p:sp>
      <p:sp>
        <p:nvSpPr>
          <p:cNvPr id="23562" name="Rectangle 148">
            <a:extLst>
              <a:ext uri="{FF2B5EF4-FFF2-40B4-BE49-F238E27FC236}">
                <a16:creationId xmlns:a16="http://schemas.microsoft.com/office/drawing/2014/main" id="{55545BB1-FC0C-F036-4741-1336E20FD588}"/>
              </a:ext>
            </a:extLst>
          </p:cNvPr>
          <p:cNvSpPr>
            <a:spLocks noChangeArrowheads="1"/>
          </p:cNvSpPr>
          <p:nvPr/>
        </p:nvSpPr>
        <p:spPr bwMode="auto">
          <a:xfrm>
            <a:off x="612775" y="620713"/>
            <a:ext cx="6551613" cy="206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0000"/>
              </a:lnSpc>
              <a:spcBef>
                <a:spcPct val="0"/>
              </a:spcBef>
              <a:buFontTx/>
              <a:buNone/>
            </a:pPr>
            <a:r>
              <a:rPr lang="en-US" altLang="zh-CN" sz="3600" b="0">
                <a:latin typeface="Times New Roman" panose="02020603050405020304" pitchFamily="18" charset="0"/>
              </a:rPr>
              <a:t>At the airport. </a:t>
            </a:r>
          </a:p>
          <a:p>
            <a:pPr>
              <a:lnSpc>
                <a:spcPct val="120000"/>
              </a:lnSpc>
              <a:spcBef>
                <a:spcPct val="0"/>
              </a:spcBef>
              <a:buFontTx/>
              <a:buNone/>
            </a:pPr>
            <a:r>
              <a:rPr lang="en-US" altLang="zh-CN" sz="3600" b="0">
                <a:latin typeface="Times New Roman" panose="02020603050405020304" pitchFamily="18" charset="0"/>
              </a:rPr>
              <a:t>Near the sea. </a:t>
            </a:r>
          </a:p>
          <a:p>
            <a:pPr>
              <a:lnSpc>
                <a:spcPct val="120000"/>
              </a:lnSpc>
              <a:spcBef>
                <a:spcPct val="0"/>
              </a:spcBef>
              <a:buFontTx/>
              <a:buNone/>
            </a:pPr>
            <a:r>
              <a:rPr lang="en-US" altLang="zh-CN" sz="3600" b="0">
                <a:latin typeface="Times New Roman" panose="02020603050405020304" pitchFamily="18" charset="0"/>
              </a:rPr>
              <a:t>On the mountain. </a:t>
            </a:r>
          </a:p>
        </p:txBody>
      </p:sp>
      <p:sp>
        <p:nvSpPr>
          <p:cNvPr id="23563" name="Rectangle 169">
            <a:extLst>
              <a:ext uri="{FF2B5EF4-FFF2-40B4-BE49-F238E27FC236}">
                <a16:creationId xmlns:a16="http://schemas.microsoft.com/office/drawing/2014/main" id="{31E27559-31C5-2E46-B243-D3391C3EA9BA}"/>
              </a:ext>
            </a:extLst>
          </p:cNvPr>
          <p:cNvSpPr>
            <a:spLocks noChangeArrowheads="1"/>
          </p:cNvSpPr>
          <p:nvPr/>
        </p:nvSpPr>
        <p:spPr bwMode="auto">
          <a:xfrm>
            <a:off x="395288" y="765175"/>
            <a:ext cx="7993062" cy="5849938"/>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4000">
                <a:latin typeface="Times New Roman" panose="02020603050405020304" pitchFamily="18" charset="0"/>
              </a:rPr>
              <a:t>W: What does your father do, Oliver?</a:t>
            </a:r>
          </a:p>
          <a:p>
            <a:pPr>
              <a:lnSpc>
                <a:spcPct val="105000"/>
              </a:lnSpc>
              <a:spcBef>
                <a:spcPct val="0"/>
              </a:spcBef>
              <a:buFontTx/>
              <a:buNone/>
            </a:pPr>
            <a:r>
              <a:rPr lang="en-US" altLang="zh-CN" sz="4000">
                <a:latin typeface="Times New Roman" panose="02020603050405020304" pitchFamily="18" charset="0"/>
              </a:rPr>
              <a:t>M: He is a pilot.</a:t>
            </a:r>
          </a:p>
          <a:p>
            <a:pPr>
              <a:lnSpc>
                <a:spcPct val="105000"/>
              </a:lnSpc>
              <a:spcBef>
                <a:spcPct val="0"/>
              </a:spcBef>
              <a:buFontTx/>
              <a:buNone/>
            </a:pPr>
            <a:r>
              <a:rPr lang="en-US" altLang="zh-CN" sz="4000">
                <a:latin typeface="Times New Roman" panose="02020603050405020304" pitchFamily="18" charset="0"/>
              </a:rPr>
              <a:t>W: Cool! Where does he work?</a:t>
            </a:r>
          </a:p>
          <a:p>
            <a:pPr>
              <a:lnSpc>
                <a:spcPct val="105000"/>
              </a:lnSpc>
              <a:spcBef>
                <a:spcPct val="0"/>
              </a:spcBef>
              <a:buFontTx/>
              <a:buNone/>
            </a:pPr>
            <a:r>
              <a:rPr lang="en-US" altLang="zh-CN" sz="4000">
                <a:latin typeface="Times New Roman" panose="02020603050405020304" pitchFamily="18" charset="0"/>
              </a:rPr>
              <a:t>M: He works near the sea. I'm going to be a pilot one day. What about you, Linda?</a:t>
            </a:r>
          </a:p>
          <a:p>
            <a:pPr>
              <a:lnSpc>
                <a:spcPct val="105000"/>
              </a:lnSpc>
              <a:spcBef>
                <a:spcPct val="0"/>
              </a:spcBef>
              <a:buFontTx/>
              <a:buNone/>
            </a:pPr>
            <a:r>
              <a:rPr lang="en-US" altLang="zh-CN" sz="4000">
                <a:latin typeface="Times New Roman" panose="02020603050405020304" pitchFamily="18" charset="0"/>
              </a:rPr>
              <a:t>W: I'm going to be a teacher one day.</a:t>
            </a:r>
          </a:p>
        </p:txBody>
      </p:sp>
      <p:pic>
        <p:nvPicPr>
          <p:cNvPr id="23567" name="Picture 15">
            <a:hlinkClick r:id="" action="ppaction://media"/>
            <a:extLst>
              <a:ext uri="{FF2B5EF4-FFF2-40B4-BE49-F238E27FC236}">
                <a16:creationId xmlns:a16="http://schemas.microsoft.com/office/drawing/2014/main" id="{6E817D4B-83CD-5EFD-CDB9-72C9B05458F8}"/>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3568" name="Picture 16">
            <a:hlinkClick r:id="" action="ppaction://media"/>
            <a:extLst>
              <a:ext uri="{FF2B5EF4-FFF2-40B4-BE49-F238E27FC236}">
                <a16:creationId xmlns:a16="http://schemas.microsoft.com/office/drawing/2014/main" id="{6CA4035B-AD2E-3CB2-30C7-C1A1869176A3}"/>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7596188" y="184150"/>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1143"/>
                                        </p:tgtEl>
                                        <p:attrNameLst>
                                          <p:attrName>style.visibility</p:attrName>
                                        </p:attrNameLst>
                                      </p:cBhvr>
                                      <p:to>
                                        <p:strVal val="visible"/>
                                      </p:to>
                                    </p:set>
                                    <p:anim calcmode="lin" valueType="num">
                                      <p:cBhvr additive="base">
                                        <p:cTn id="7" dur="500" fill="hold"/>
                                        <p:tgtEl>
                                          <p:spTgt spid="91143"/>
                                        </p:tgtEl>
                                        <p:attrNameLst>
                                          <p:attrName>ppt_x</p:attrName>
                                        </p:attrNameLst>
                                      </p:cBhvr>
                                      <p:tavLst>
                                        <p:tav tm="0">
                                          <p:val>
                                            <p:strVal val="1+#ppt_w/2"/>
                                          </p:val>
                                        </p:tav>
                                        <p:tav tm="100000">
                                          <p:val>
                                            <p:strVal val="#ppt_x"/>
                                          </p:val>
                                        </p:tav>
                                      </p:tavLst>
                                    </p:anim>
                                    <p:anim calcmode="lin" valueType="num">
                                      <p:cBhvr additive="base">
                                        <p:cTn id="8" dur="500" fill="hold"/>
                                        <p:tgtEl>
                                          <p:spTgt spid="911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1300"/>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1300"/>
                                        </p:tgtEl>
                                      </p:cBhvr>
                                    </p:cmd>
                                  </p:childTnLst>
                                </p:cTn>
                              </p:par>
                            </p:childTnLst>
                          </p:cTn>
                        </p:par>
                      </p:childTnLst>
                    </p:cTn>
                  </p:par>
                </p:childTnLst>
              </p:cTn>
              <p:nextCondLst>
                <p:cond evt="onClick" delay="0">
                  <p:tgtEl>
                    <p:spTgt spid="91300"/>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1300"/>
                </p:tgtEl>
              </p:cMediaNode>
            </p:audio>
            <p:seq concurrent="1" nextAc="seek">
              <p:cTn id="15" restart="whenNotActive" fill="hold" evtFilter="cancelBubble" nodeType="interactiveSeq">
                <p:stCondLst>
                  <p:cond evt="onClick" delay="0">
                    <p:tgtEl>
                      <p:spTgt spid="91299"/>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1299"/>
                                        </p:tgtEl>
                                      </p:cBhvr>
                                    </p:cmd>
                                  </p:childTnLst>
                                </p:cTn>
                              </p:par>
                            </p:childTnLst>
                          </p:cTn>
                        </p:par>
                      </p:childTnLst>
                    </p:cTn>
                  </p:par>
                </p:childTnLst>
              </p:cTn>
              <p:nextCondLst>
                <p:cond evt="onClick" delay="0">
                  <p:tgtEl>
                    <p:spTgt spid="91299"/>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1299"/>
                </p:tgtEl>
              </p:cMediaNode>
            </p:audio>
            <p:seq concurrent="1" nextAc="seek">
              <p:cTn id="21" restart="whenNotActive" fill="hold" evtFilter="cancelBubble" nodeType="interactiveSeq">
                <p:stCondLst>
                  <p:cond evt="onClick" delay="0">
                    <p:tgtEl>
                      <p:spTgt spid="23567"/>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43209" fill="hold"/>
                                        <p:tgtEl>
                                          <p:spTgt spid="23567"/>
                                        </p:tgtEl>
                                      </p:cBhvr>
                                    </p:cmd>
                                  </p:childTnLst>
                                </p:cTn>
                              </p:par>
                            </p:childTnLst>
                          </p:cTn>
                        </p:par>
                      </p:childTnLst>
                    </p:cTn>
                  </p:par>
                </p:childTnLst>
              </p:cTn>
              <p:nextCondLst>
                <p:cond evt="onClick" delay="0">
                  <p:tgtEl>
                    <p:spTgt spid="23567"/>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3567"/>
                </p:tgtEl>
              </p:cMediaNode>
            </p:audio>
            <p:seq concurrent="1" nextAc="seek">
              <p:cTn id="27" restart="whenNotActive" fill="hold" evtFilter="cancelBubble" nodeType="interactiveSeq">
                <p:stCondLst>
                  <p:cond evt="onClick" delay="0">
                    <p:tgtEl>
                      <p:spTgt spid="23557"/>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3563"/>
                                        </p:tgtEl>
                                        <p:attrNameLst>
                                          <p:attrName>style.visibility</p:attrName>
                                        </p:attrNameLst>
                                      </p:cBhvr>
                                      <p:to>
                                        <p:strVal val="visible"/>
                                      </p:to>
                                    </p:set>
                                    <p:animEffect transition="in" filter="blinds(horizontal)">
                                      <p:cBhvr>
                                        <p:cTn id="32" dur="1000"/>
                                        <p:tgtEl>
                                          <p:spTgt spid="23563"/>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3559"/>
                                        </p:tgtEl>
                                        <p:attrNameLst>
                                          <p:attrName>style.visibility</p:attrName>
                                        </p:attrNameLst>
                                      </p:cBhvr>
                                      <p:to>
                                        <p:strVal val="visible"/>
                                      </p:to>
                                    </p:set>
                                    <p:animEffect transition="in" filter="checkerboard(across)">
                                      <p:cBhvr>
                                        <p:cTn id="36" dur="500"/>
                                        <p:tgtEl>
                                          <p:spTgt spid="23559"/>
                                        </p:tgtEl>
                                      </p:cBhvr>
                                    </p:animEffect>
                                  </p:childTnLst>
                                </p:cTn>
                              </p:par>
                            </p:childTnLst>
                          </p:cTn>
                        </p:par>
                      </p:childTnLst>
                    </p:cTn>
                  </p:par>
                </p:childTnLst>
              </p:cTn>
              <p:nextCondLst>
                <p:cond evt="onClick" delay="0">
                  <p:tgtEl>
                    <p:spTgt spid="23557"/>
                  </p:tgtEl>
                </p:cond>
              </p:nextCondLst>
            </p:seq>
            <p:seq concurrent="1" nextAc="seek">
              <p:cTn id="37" restart="whenNotActive" fill="hold" evtFilter="cancelBubble" nodeType="interactiveSeq">
                <p:stCondLst>
                  <p:cond evt="onClick" delay="0">
                    <p:tgtEl>
                      <p:spTgt spid="23559"/>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3" presetClass="exit" presetSubtype="5" fill="hold" grpId="1" nodeType="clickEffect">
                                  <p:stCondLst>
                                    <p:cond delay="0"/>
                                  </p:stCondLst>
                                  <p:childTnLst>
                                    <p:animEffect transition="out" filter="blinds(vertical)">
                                      <p:cBhvr>
                                        <p:cTn id="41" dur="1000"/>
                                        <p:tgtEl>
                                          <p:spTgt spid="23563"/>
                                        </p:tgtEl>
                                      </p:cBhvr>
                                    </p:animEffect>
                                    <p:set>
                                      <p:cBhvr>
                                        <p:cTn id="42" dur="1" fill="hold">
                                          <p:stCondLst>
                                            <p:cond delay="999"/>
                                          </p:stCondLst>
                                        </p:cTn>
                                        <p:tgtEl>
                                          <p:spTgt spid="23563"/>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3559"/>
                                        </p:tgtEl>
                                      </p:cBhvr>
                                    </p:animEffect>
                                    <p:set>
                                      <p:cBhvr>
                                        <p:cTn id="46" dur="1" fill="hold">
                                          <p:stCondLst>
                                            <p:cond delay="499"/>
                                          </p:stCondLst>
                                        </p:cTn>
                                        <p:tgtEl>
                                          <p:spTgt spid="23559"/>
                                        </p:tgtEl>
                                        <p:attrNameLst>
                                          <p:attrName>style.visibility</p:attrName>
                                        </p:attrNameLst>
                                      </p:cBhvr>
                                      <p:to>
                                        <p:strVal val="hidden"/>
                                      </p:to>
                                    </p:set>
                                  </p:childTnLst>
                                </p:cTn>
                              </p:par>
                            </p:childTnLst>
                          </p:cTn>
                        </p:par>
                      </p:childTnLst>
                    </p:cTn>
                  </p:par>
                </p:childTnLst>
              </p:cTn>
              <p:nextCondLst>
                <p:cond evt="onClick" delay="0">
                  <p:tgtEl>
                    <p:spTgt spid="23559"/>
                  </p:tgtEl>
                </p:cond>
              </p:nextCondLst>
            </p:seq>
          </p:childTnLst>
        </p:cTn>
      </p:par>
    </p:tnLst>
    <p:bldLst>
      <p:bldP spid="91143" grpId="0" autoUpdateAnimBg="0"/>
      <p:bldP spid="23563" grpId="0" animBg="1"/>
      <p:bldP spid="2356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公司logo">
            <a:extLst>
              <a:ext uri="{FF2B5EF4-FFF2-40B4-BE49-F238E27FC236}">
                <a16:creationId xmlns:a16="http://schemas.microsoft.com/office/drawing/2014/main" id="{95EFF855-A448-F00D-132F-19A68ECFD55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 descr="originalText48">
            <a:extLst>
              <a:ext uri="{FF2B5EF4-FFF2-40B4-BE49-F238E27FC236}">
                <a16:creationId xmlns:a16="http://schemas.microsoft.com/office/drawing/2014/main" id="{1B0DCB5E-30B7-BC0C-B0FE-361A01902FA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5" descr="originalTextHide">
            <a:extLst>
              <a:ext uri="{FF2B5EF4-FFF2-40B4-BE49-F238E27FC236}">
                <a16:creationId xmlns:a16="http://schemas.microsoft.com/office/drawing/2014/main" id="{76A6CC00-AABF-70A9-B6F2-49AFCEB8C0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3">
            <a:extLst>
              <a:ext uri="{FF2B5EF4-FFF2-40B4-BE49-F238E27FC236}">
                <a16:creationId xmlns:a16="http://schemas.microsoft.com/office/drawing/2014/main" id="{DF70ACC2-01D5-5F78-480A-1340B90108AF}"/>
              </a:ext>
            </a:extLst>
          </p:cNvPr>
          <p:cNvSpPr>
            <a:spLocks noChangeArrowheads="1"/>
          </p:cNvSpPr>
          <p:nvPr/>
        </p:nvSpPr>
        <p:spPr bwMode="auto">
          <a:xfrm>
            <a:off x="55563" y="44450"/>
            <a:ext cx="7685087"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听第三段对话，回答第 </a:t>
            </a:r>
            <a:r>
              <a:rPr lang="en-US" altLang="zh-CN" sz="1800">
                <a:latin typeface="Times New Roman" panose="02020603050405020304" pitchFamily="18" charset="0"/>
              </a:rPr>
              <a:t>5</a:t>
            </a:r>
            <a:r>
              <a:rPr lang="en-US" altLang="zh-CN" sz="1800" b="0">
                <a:latin typeface="Times New Roman" panose="02020603050405020304" pitchFamily="18" charset="0"/>
              </a:rPr>
              <a:t> - </a:t>
            </a:r>
            <a:r>
              <a:rPr lang="en-US" altLang="zh-CN" sz="1800">
                <a:latin typeface="Times New Roman" panose="02020603050405020304" pitchFamily="18" charset="0"/>
              </a:rPr>
              <a:t>6</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a:t>
            </a:r>
            <a:r>
              <a:rPr lang="zh-CN" altLang="en-US" sz="1800"/>
              <a:t> </a:t>
            </a:r>
          </a:p>
        </p:txBody>
      </p:sp>
      <p:sp>
        <p:nvSpPr>
          <p:cNvPr id="25606" name="Rectangle 46">
            <a:extLst>
              <a:ext uri="{FF2B5EF4-FFF2-40B4-BE49-F238E27FC236}">
                <a16:creationId xmlns:a16="http://schemas.microsoft.com/office/drawing/2014/main" id="{231E7E7F-E3D8-A8EE-5F1F-844A5064C32A}"/>
              </a:ext>
            </a:extLst>
          </p:cNvPr>
          <p:cNvSpPr>
            <a:spLocks noChangeArrowheads="1"/>
          </p:cNvSpPr>
          <p:nvPr/>
        </p:nvSpPr>
        <p:spPr bwMode="auto">
          <a:xfrm>
            <a:off x="107950" y="730250"/>
            <a:ext cx="8280400" cy="5807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a:latin typeface="Times New Roman" panose="02020603050405020304" pitchFamily="18" charset="0"/>
              </a:rPr>
              <a:t>5. Why does Jessie cough? </a:t>
            </a:r>
          </a:p>
          <a:p>
            <a:pPr>
              <a:lnSpc>
                <a:spcPct val="130000"/>
              </a:lnSpc>
              <a:spcBef>
                <a:spcPct val="0"/>
              </a:spcBef>
              <a:buFontTx/>
              <a:buNone/>
            </a:pPr>
            <a:r>
              <a:rPr lang="en-US" altLang="zh-CN" sz="3600" b="0">
                <a:latin typeface="Times New Roman" panose="02020603050405020304" pitchFamily="18" charset="0"/>
              </a:rPr>
              <a:t>    Because she's ill. </a:t>
            </a:r>
          </a:p>
          <a:p>
            <a:pPr>
              <a:lnSpc>
                <a:spcPct val="130000"/>
              </a:lnSpc>
              <a:spcBef>
                <a:spcPct val="0"/>
              </a:spcBef>
              <a:buFontTx/>
              <a:buNone/>
            </a:pPr>
            <a:r>
              <a:rPr lang="en-US" altLang="zh-CN" sz="3600" b="0">
                <a:latin typeface="Times New Roman" panose="02020603050405020304" pitchFamily="18" charset="0"/>
              </a:rPr>
              <a:t>    Because she drinks hot water. </a:t>
            </a:r>
          </a:p>
          <a:p>
            <a:pPr>
              <a:lnSpc>
                <a:spcPct val="130000"/>
              </a:lnSpc>
              <a:spcBef>
                <a:spcPct val="0"/>
              </a:spcBef>
              <a:buFontTx/>
              <a:buNone/>
            </a:pPr>
            <a:r>
              <a:rPr lang="en-US" altLang="zh-CN" sz="3600" b="0">
                <a:latin typeface="Times New Roman" panose="02020603050405020304" pitchFamily="18" charset="0"/>
              </a:rPr>
              <a:t>    Because she smells the smoke.  </a:t>
            </a:r>
          </a:p>
          <a:p>
            <a:pPr>
              <a:lnSpc>
                <a:spcPct val="130000"/>
              </a:lnSpc>
              <a:spcBef>
                <a:spcPct val="0"/>
              </a:spcBef>
              <a:buFontTx/>
              <a:buNone/>
            </a:pPr>
            <a:r>
              <a:rPr lang="en-US" altLang="zh-CN" sz="3600">
                <a:latin typeface="Times New Roman" panose="02020603050405020304" pitchFamily="18" charset="0"/>
              </a:rPr>
              <a:t>6. Where are they going? </a:t>
            </a:r>
          </a:p>
          <a:p>
            <a:pPr>
              <a:lnSpc>
                <a:spcPct val="130000"/>
              </a:lnSpc>
              <a:spcBef>
                <a:spcPct val="0"/>
              </a:spcBef>
              <a:buFontTx/>
              <a:buNone/>
            </a:pPr>
            <a:r>
              <a:rPr lang="en-US" altLang="zh-CN" sz="3600" b="0">
                <a:latin typeface="Times New Roman" panose="02020603050405020304" pitchFamily="18" charset="0"/>
              </a:rPr>
              <a:t>    To the nature park. </a:t>
            </a:r>
          </a:p>
          <a:p>
            <a:pPr>
              <a:lnSpc>
                <a:spcPct val="130000"/>
              </a:lnSpc>
              <a:spcBef>
                <a:spcPct val="0"/>
              </a:spcBef>
              <a:buFontTx/>
              <a:buNone/>
            </a:pPr>
            <a:r>
              <a:rPr lang="en-US" altLang="zh-CN" sz="3600" b="0">
                <a:latin typeface="Times New Roman" panose="02020603050405020304" pitchFamily="18" charset="0"/>
              </a:rPr>
              <a:t>    To the factory. </a:t>
            </a:r>
          </a:p>
          <a:p>
            <a:pPr>
              <a:lnSpc>
                <a:spcPct val="130000"/>
              </a:lnSpc>
              <a:spcBef>
                <a:spcPct val="0"/>
              </a:spcBef>
              <a:buFontTx/>
              <a:buNone/>
            </a:pPr>
            <a:r>
              <a:rPr lang="en-US" altLang="zh-CN" sz="3600" b="0">
                <a:latin typeface="Times New Roman" panose="02020603050405020304" pitchFamily="18" charset="0"/>
              </a:rPr>
              <a:t>    To the zoo. </a:t>
            </a:r>
          </a:p>
        </p:txBody>
      </p:sp>
      <p:sp>
        <p:nvSpPr>
          <p:cNvPr id="25607" name="Rectangle 30">
            <a:extLst>
              <a:ext uri="{FF2B5EF4-FFF2-40B4-BE49-F238E27FC236}">
                <a16:creationId xmlns:a16="http://schemas.microsoft.com/office/drawing/2014/main" id="{6D4A4F8D-88D5-C0F3-D0B1-8E7D2C4451D9}"/>
              </a:ext>
            </a:extLst>
          </p:cNvPr>
          <p:cNvSpPr>
            <a:spLocks noChangeArrowheads="1"/>
          </p:cNvSpPr>
          <p:nvPr/>
        </p:nvSpPr>
        <p:spPr bwMode="auto">
          <a:xfrm>
            <a:off x="211138" y="669925"/>
            <a:ext cx="8105775"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What's the matter with you, Jessie? Are you ill?</a:t>
            </a:r>
          </a:p>
          <a:p>
            <a:pPr>
              <a:lnSpc>
                <a:spcPct val="105000"/>
              </a:lnSpc>
              <a:spcBef>
                <a:spcPct val="0"/>
              </a:spcBef>
              <a:buFontTx/>
              <a:buNone/>
            </a:pPr>
            <a:r>
              <a:rPr lang="en-US" altLang="zh-CN" sz="3600">
                <a:latin typeface="Times New Roman" panose="02020603050405020304" pitchFamily="18" charset="0"/>
              </a:rPr>
              <a:t>W: I'm not ill. I cough because I smell the smoke.</a:t>
            </a:r>
          </a:p>
          <a:p>
            <a:pPr>
              <a:lnSpc>
                <a:spcPct val="105000"/>
              </a:lnSpc>
              <a:spcBef>
                <a:spcPct val="0"/>
              </a:spcBef>
              <a:buFontTx/>
              <a:buNone/>
            </a:pPr>
            <a:r>
              <a:rPr lang="en-US" altLang="zh-CN" sz="3600">
                <a:latin typeface="Times New Roman" panose="02020603050405020304" pitchFamily="18" charset="0"/>
              </a:rPr>
              <a:t>M: Where's the smoke from?</a:t>
            </a:r>
          </a:p>
          <a:p>
            <a:pPr>
              <a:lnSpc>
                <a:spcPct val="105000"/>
              </a:lnSpc>
              <a:spcBef>
                <a:spcPct val="0"/>
              </a:spcBef>
              <a:buFontTx/>
              <a:buNone/>
            </a:pPr>
            <a:r>
              <a:rPr lang="en-US" altLang="zh-CN" sz="3600">
                <a:latin typeface="Times New Roman" panose="02020603050405020304" pitchFamily="18" charset="0"/>
              </a:rPr>
              <a:t>W: It's from cars and buses.</a:t>
            </a:r>
          </a:p>
          <a:p>
            <a:pPr>
              <a:lnSpc>
                <a:spcPct val="105000"/>
              </a:lnSpc>
              <a:spcBef>
                <a:spcPct val="0"/>
              </a:spcBef>
              <a:buFontTx/>
              <a:buNone/>
            </a:pPr>
            <a:r>
              <a:rPr lang="en-US" altLang="zh-CN" sz="3600">
                <a:latin typeface="Times New Roman" panose="02020603050405020304" pitchFamily="18" charset="0"/>
              </a:rPr>
              <a:t>M: Look at the smoke from that big factory. It makes the air dirty, too.</a:t>
            </a:r>
          </a:p>
          <a:p>
            <a:pPr>
              <a:lnSpc>
                <a:spcPct val="105000"/>
              </a:lnSpc>
              <a:spcBef>
                <a:spcPct val="0"/>
              </a:spcBef>
              <a:buFontTx/>
              <a:buNone/>
            </a:pPr>
            <a:r>
              <a:rPr lang="en-US" altLang="zh-CN" sz="3600">
                <a:latin typeface="Times New Roman" panose="02020603050405020304" pitchFamily="18" charset="0"/>
              </a:rPr>
              <a:t>W: Yes. Let's go to the nature park, John. The air is fresh there.</a:t>
            </a:r>
          </a:p>
        </p:txBody>
      </p:sp>
      <p:pic>
        <p:nvPicPr>
          <p:cNvPr id="95358" name="Picture 126">
            <a:hlinkClick r:id="" action="ppaction://media"/>
            <a:extLst>
              <a:ext uri="{FF2B5EF4-FFF2-40B4-BE49-F238E27FC236}">
                <a16:creationId xmlns:a16="http://schemas.microsoft.com/office/drawing/2014/main" id="{0165DFBB-45B6-0680-D50E-2CAFF5A4025C}"/>
              </a:ext>
            </a:extLst>
          </p:cNvPr>
          <p:cNvPicPr>
            <a:picLocks noChangeAspect="1" noChangeArrowheads="1"/>
          </p:cNvPicPr>
          <p:nvPr>
            <p:ph sz="half" idx="2"/>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7380288" y="58738"/>
            <a:ext cx="504825"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11" name="Picture 11">
            <a:hlinkClick r:id="" action="ppaction://media"/>
            <a:extLst>
              <a:ext uri="{FF2B5EF4-FFF2-40B4-BE49-F238E27FC236}">
                <a16:creationId xmlns:a16="http://schemas.microsoft.com/office/drawing/2014/main" id="{1D999FF2-1EDC-6575-FB74-73466E87E3DB}"/>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1075" y="54451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535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266" fill="hold"/>
                                        <p:tgtEl>
                                          <p:spTgt spid="95358"/>
                                        </p:tgtEl>
                                      </p:cBhvr>
                                    </p:cmd>
                                  </p:childTnLst>
                                </p:cTn>
                              </p:par>
                            </p:childTnLst>
                          </p:cTn>
                        </p:par>
                      </p:childTnLst>
                    </p:cTn>
                  </p:par>
                </p:childTnLst>
              </p:cTn>
              <p:nextCondLst>
                <p:cond evt="onClick" delay="0">
                  <p:tgtEl>
                    <p:spTgt spid="9535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5358"/>
                </p:tgtEl>
              </p:cMediaNode>
            </p:audio>
            <p:seq concurrent="1" nextAc="seek">
              <p:cTn id="8" restart="whenNotActive" fill="hold" evtFilter="cancelBubble" nodeType="interactiveSeq">
                <p:stCondLst>
                  <p:cond evt="onClick" delay="0">
                    <p:tgtEl>
                      <p:spTgt spid="2560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07"/>
                                        </p:tgtEl>
                                        <p:attrNameLst>
                                          <p:attrName>style.visibility</p:attrName>
                                        </p:attrNameLst>
                                      </p:cBhvr>
                                      <p:to>
                                        <p:strVal val="visible"/>
                                      </p:to>
                                    </p:set>
                                    <p:anim calcmode="lin" valueType="num">
                                      <p:cBhvr additive="base">
                                        <p:cTn id="13" dur="1000" fill="hold"/>
                                        <p:tgtEl>
                                          <p:spTgt spid="25607"/>
                                        </p:tgtEl>
                                        <p:attrNameLst>
                                          <p:attrName>ppt_x</p:attrName>
                                        </p:attrNameLst>
                                      </p:cBhvr>
                                      <p:tavLst>
                                        <p:tav tm="0">
                                          <p:val>
                                            <p:strVal val="0-#ppt_w/2"/>
                                          </p:val>
                                        </p:tav>
                                        <p:tav tm="100000">
                                          <p:val>
                                            <p:strVal val="#ppt_x"/>
                                          </p:val>
                                        </p:tav>
                                      </p:tavLst>
                                    </p:anim>
                                    <p:anim calcmode="lin" valueType="num">
                                      <p:cBhvr additive="base">
                                        <p:cTn id="14" dur="1000" fill="hold"/>
                                        <p:tgtEl>
                                          <p:spTgt spid="25607"/>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5" presetClass="entr" presetSubtype="10" fill="hold" nodeType="afterEffect">
                                  <p:stCondLst>
                                    <p:cond delay="0"/>
                                  </p:stCondLst>
                                  <p:childTnLst>
                                    <p:set>
                                      <p:cBhvr>
                                        <p:cTn id="17" dur="1" fill="hold">
                                          <p:stCondLst>
                                            <p:cond delay="0"/>
                                          </p:stCondLst>
                                        </p:cTn>
                                        <p:tgtEl>
                                          <p:spTgt spid="25604"/>
                                        </p:tgtEl>
                                        <p:attrNameLst>
                                          <p:attrName>style.visibility</p:attrName>
                                        </p:attrNameLst>
                                      </p:cBhvr>
                                      <p:to>
                                        <p:strVal val="visible"/>
                                      </p:to>
                                    </p:set>
                                    <p:animEffect transition="in" filter="checkerboard(across)">
                                      <p:cBhvr>
                                        <p:cTn id="18" dur="500"/>
                                        <p:tgtEl>
                                          <p:spTgt spid="25604"/>
                                        </p:tgtEl>
                                      </p:cBhvr>
                                    </p:animEffect>
                                  </p:childTnLst>
                                </p:cTn>
                              </p:par>
                            </p:childTnLst>
                          </p:cTn>
                        </p:par>
                      </p:childTnLst>
                    </p:cTn>
                  </p:par>
                </p:childTnLst>
              </p:cTn>
              <p:nextCondLst>
                <p:cond evt="onClick" delay="0">
                  <p:tgtEl>
                    <p:spTgt spid="25603"/>
                  </p:tgtEl>
                </p:cond>
              </p:nextCondLst>
            </p:seq>
            <p:seq concurrent="1" nextAc="seek">
              <p:cTn id="19" restart="whenNotActive" fill="hold" evtFilter="cancelBubble" nodeType="interactiveSeq">
                <p:stCondLst>
                  <p:cond evt="onClick" delay="0">
                    <p:tgtEl>
                      <p:spTgt spid="25604"/>
                    </p:tgtEl>
                  </p:cond>
                </p:stCondLst>
                <p:endSync evt="end" delay="0">
                  <p:rtn val="all"/>
                </p:endSync>
                <p:childTnLst>
                  <p:par>
                    <p:cTn id="20" fill="hold" nodeType="clickPar">
                      <p:stCondLst>
                        <p:cond delay="0"/>
                      </p:stCondLst>
                      <p:childTnLst>
                        <p:par>
                          <p:cTn id="21" fill="hold" nodeType="withGroup">
                            <p:stCondLst>
                              <p:cond delay="0"/>
                            </p:stCondLst>
                            <p:childTnLst>
                              <p:par>
                                <p:cTn id="22" presetID="2" presetClass="exit" presetSubtype="2" fill="hold" grpId="1" nodeType="clickEffect">
                                  <p:stCondLst>
                                    <p:cond delay="0"/>
                                  </p:stCondLst>
                                  <p:childTnLst>
                                    <p:anim calcmode="lin" valueType="num">
                                      <p:cBhvr additive="base">
                                        <p:cTn id="23" dur="1000"/>
                                        <p:tgtEl>
                                          <p:spTgt spid="25607"/>
                                        </p:tgtEl>
                                        <p:attrNameLst>
                                          <p:attrName>ppt_x</p:attrName>
                                        </p:attrNameLst>
                                      </p:cBhvr>
                                      <p:tavLst>
                                        <p:tav tm="0">
                                          <p:val>
                                            <p:strVal val="ppt_x"/>
                                          </p:val>
                                        </p:tav>
                                        <p:tav tm="100000">
                                          <p:val>
                                            <p:strVal val="1+ppt_w/2"/>
                                          </p:val>
                                        </p:tav>
                                      </p:tavLst>
                                    </p:anim>
                                    <p:anim calcmode="lin" valueType="num">
                                      <p:cBhvr additive="base">
                                        <p:cTn id="24" dur="1000"/>
                                        <p:tgtEl>
                                          <p:spTgt spid="25607"/>
                                        </p:tgtEl>
                                        <p:attrNameLst>
                                          <p:attrName>ppt_y</p:attrName>
                                        </p:attrNameLst>
                                      </p:cBhvr>
                                      <p:tavLst>
                                        <p:tav tm="0">
                                          <p:val>
                                            <p:strVal val="ppt_y"/>
                                          </p:val>
                                        </p:tav>
                                        <p:tav tm="100000">
                                          <p:val>
                                            <p:strVal val="ppt_y"/>
                                          </p:val>
                                        </p:tav>
                                      </p:tavLst>
                                    </p:anim>
                                    <p:set>
                                      <p:cBhvr>
                                        <p:cTn id="25" dur="1" fill="hold">
                                          <p:stCondLst>
                                            <p:cond delay="999"/>
                                          </p:stCondLst>
                                        </p:cTn>
                                        <p:tgtEl>
                                          <p:spTgt spid="25607"/>
                                        </p:tgtEl>
                                        <p:attrNameLst>
                                          <p:attrName>style.visibility</p:attrName>
                                        </p:attrNameLst>
                                      </p:cBhvr>
                                      <p:to>
                                        <p:strVal val="hidden"/>
                                      </p:to>
                                    </p:set>
                                  </p:childTnLst>
                                </p:cTn>
                              </p:par>
                            </p:childTnLst>
                          </p:cTn>
                        </p:par>
                        <p:par>
                          <p:cTn id="26" fill="hold" nodeType="afterGroup">
                            <p:stCondLst>
                              <p:cond delay="1000"/>
                            </p:stCondLst>
                            <p:childTnLst>
                              <p:par>
                                <p:cTn id="27" presetID="5" presetClass="exit" presetSubtype="10" fill="hold" nodeType="afterEffect">
                                  <p:stCondLst>
                                    <p:cond delay="0"/>
                                  </p:stCondLst>
                                  <p:childTnLst>
                                    <p:animEffect transition="out" filter="checkerboard(across)">
                                      <p:cBhvr>
                                        <p:cTn id="28" dur="500"/>
                                        <p:tgtEl>
                                          <p:spTgt spid="25604"/>
                                        </p:tgtEl>
                                      </p:cBhvr>
                                    </p:animEffect>
                                    <p:set>
                                      <p:cBhvr>
                                        <p:cTn id="29" dur="1" fill="hold">
                                          <p:stCondLst>
                                            <p:cond delay="499"/>
                                          </p:stCondLst>
                                        </p:cTn>
                                        <p:tgtEl>
                                          <p:spTgt spid="25604"/>
                                        </p:tgtEl>
                                        <p:attrNameLst>
                                          <p:attrName>style.visibility</p:attrName>
                                        </p:attrNameLst>
                                      </p:cBhvr>
                                      <p:to>
                                        <p:strVal val="hidden"/>
                                      </p:to>
                                    </p:set>
                                  </p:childTnLst>
                                </p:cTn>
                              </p:par>
                            </p:childTnLst>
                          </p:cTn>
                        </p:par>
                      </p:childTnLst>
                    </p:cTn>
                  </p:par>
                </p:childTnLst>
              </p:cTn>
              <p:nextCondLst>
                <p:cond evt="onClick" delay="0">
                  <p:tgtEl>
                    <p:spTgt spid="25604"/>
                  </p:tgtEl>
                </p:cond>
              </p:nextCondLst>
            </p:seq>
          </p:childTnLst>
        </p:cTn>
      </p:par>
    </p:tnLst>
    <p:bldLst>
      <p:bldP spid="25607" grpId="0" animBg="1"/>
      <p:bldP spid="25607"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341" name="Picture 181">
            <a:hlinkClick r:id="" action="ppaction://media"/>
            <a:extLst>
              <a:ext uri="{FF2B5EF4-FFF2-40B4-BE49-F238E27FC236}">
                <a16:creationId xmlns:a16="http://schemas.microsoft.com/office/drawing/2014/main" id="{236A48D0-69F8-D8E3-00B5-FFAA0B684FF3}"/>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604250" y="188913"/>
            <a:ext cx="304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92344" name="Picture 184">
            <a:hlinkClick r:id="" action="ppaction://media"/>
            <a:extLst>
              <a:ext uri="{FF2B5EF4-FFF2-40B4-BE49-F238E27FC236}">
                <a16:creationId xmlns:a16="http://schemas.microsoft.com/office/drawing/2014/main" id="{00E35651-7311-0B63-A33A-C7DD7A5AF237}"/>
              </a:ext>
            </a:extLst>
          </p:cNvPr>
          <p:cNvPicPr>
            <a:picLocks noChangeAspect="1" noChangeArrowheads="1"/>
          </p:cNvPicPr>
          <p:nvPr>
            <p:ph sz="quarter" idx="3"/>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304800" cy="30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652" name="Picture 2" descr="公司logo">
            <a:extLst>
              <a:ext uri="{FF2B5EF4-FFF2-40B4-BE49-F238E27FC236}">
                <a16:creationId xmlns:a16="http://schemas.microsoft.com/office/drawing/2014/main" id="{EEDEC668-C2B7-B1F4-7796-69A4FDB821D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3" descr="originalText48">
            <a:extLst>
              <a:ext uri="{FF2B5EF4-FFF2-40B4-BE49-F238E27FC236}">
                <a16:creationId xmlns:a16="http://schemas.microsoft.com/office/drawing/2014/main" id="{7F3AB38C-8826-71FE-A57E-D5981A1AB74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4" name="Rectangle 4">
            <a:extLst>
              <a:ext uri="{FF2B5EF4-FFF2-40B4-BE49-F238E27FC236}">
                <a16:creationId xmlns:a16="http://schemas.microsoft.com/office/drawing/2014/main" id="{743CB0BF-9444-4CBC-1AB5-988C93D9D484}"/>
              </a:ext>
            </a:extLst>
          </p:cNvPr>
          <p:cNvSpPr>
            <a:spLocks noChangeArrowheads="1"/>
          </p:cNvSpPr>
          <p:nvPr/>
        </p:nvSpPr>
        <p:spPr bwMode="auto">
          <a:xfrm>
            <a:off x="77788" y="88900"/>
            <a:ext cx="527526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5. Why does Jessie cough? </a:t>
            </a:r>
          </a:p>
        </p:txBody>
      </p:sp>
      <p:pic>
        <p:nvPicPr>
          <p:cNvPr id="27655" name="Picture 5" descr="originalTextHide">
            <a:extLst>
              <a:ext uri="{FF2B5EF4-FFF2-40B4-BE49-F238E27FC236}">
                <a16:creationId xmlns:a16="http://schemas.microsoft.com/office/drawing/2014/main" id="{EF7F86F4-252F-E6A1-F0D3-730C468A8CDB}"/>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6" name="Rectangle 6">
            <a:extLst>
              <a:ext uri="{FF2B5EF4-FFF2-40B4-BE49-F238E27FC236}">
                <a16:creationId xmlns:a16="http://schemas.microsoft.com/office/drawing/2014/main" id="{5F6DE670-2D21-B14D-D28C-4AC3CA4A300C}"/>
              </a:ext>
            </a:extLst>
          </p:cNvPr>
          <p:cNvSpPr>
            <a:spLocks noChangeArrowheads="1"/>
          </p:cNvSpPr>
          <p:nvPr/>
        </p:nvSpPr>
        <p:spPr bwMode="auto">
          <a:xfrm>
            <a:off x="755650" y="4868863"/>
            <a:ext cx="712946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2167" name="Rectangle 7">
            <a:extLst>
              <a:ext uri="{FF2B5EF4-FFF2-40B4-BE49-F238E27FC236}">
                <a16:creationId xmlns:a16="http://schemas.microsoft.com/office/drawing/2014/main" id="{718AC69E-E493-CC81-59DF-38F0E8C298E0}"/>
              </a:ext>
            </a:extLst>
          </p:cNvPr>
          <p:cNvSpPr>
            <a:spLocks noChangeArrowheads="1"/>
          </p:cNvSpPr>
          <p:nvPr/>
        </p:nvSpPr>
        <p:spPr bwMode="auto">
          <a:xfrm>
            <a:off x="2555875" y="4149725"/>
            <a:ext cx="5183188"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Because she smells the smoke.</a:t>
            </a:r>
          </a:p>
        </p:txBody>
      </p:sp>
      <p:sp>
        <p:nvSpPr>
          <p:cNvPr id="27658" name="Rectangle 168">
            <a:extLst>
              <a:ext uri="{FF2B5EF4-FFF2-40B4-BE49-F238E27FC236}">
                <a16:creationId xmlns:a16="http://schemas.microsoft.com/office/drawing/2014/main" id="{D7A2FAE9-C276-0932-CF3D-C4F97CD40C6A}"/>
              </a:ext>
            </a:extLst>
          </p:cNvPr>
          <p:cNvSpPr>
            <a:spLocks noChangeArrowheads="1"/>
          </p:cNvSpPr>
          <p:nvPr/>
        </p:nvSpPr>
        <p:spPr bwMode="auto">
          <a:xfrm>
            <a:off x="468313" y="692150"/>
            <a:ext cx="5957887" cy="223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b="0">
                <a:latin typeface="Times New Roman" panose="02020603050405020304" pitchFamily="18" charset="0"/>
              </a:rPr>
              <a:t>Because she's ill. </a:t>
            </a:r>
          </a:p>
          <a:p>
            <a:pPr>
              <a:lnSpc>
                <a:spcPct val="130000"/>
              </a:lnSpc>
              <a:spcBef>
                <a:spcPct val="0"/>
              </a:spcBef>
              <a:buFontTx/>
              <a:buNone/>
            </a:pPr>
            <a:r>
              <a:rPr lang="en-US" altLang="zh-CN" sz="3600" b="0">
                <a:latin typeface="Times New Roman" panose="02020603050405020304" pitchFamily="18" charset="0"/>
              </a:rPr>
              <a:t>Because she drinks hot water. </a:t>
            </a:r>
          </a:p>
          <a:p>
            <a:pPr>
              <a:lnSpc>
                <a:spcPct val="130000"/>
              </a:lnSpc>
              <a:spcBef>
                <a:spcPct val="0"/>
              </a:spcBef>
              <a:buFontTx/>
              <a:buNone/>
            </a:pPr>
            <a:r>
              <a:rPr lang="en-US" altLang="zh-CN" sz="3600" b="0">
                <a:latin typeface="Times New Roman" panose="02020603050405020304" pitchFamily="18" charset="0"/>
              </a:rPr>
              <a:t>Because she smells the smoke.</a:t>
            </a:r>
          </a:p>
        </p:txBody>
      </p:sp>
      <p:sp>
        <p:nvSpPr>
          <p:cNvPr id="27659" name="Rectangle 192">
            <a:extLst>
              <a:ext uri="{FF2B5EF4-FFF2-40B4-BE49-F238E27FC236}">
                <a16:creationId xmlns:a16="http://schemas.microsoft.com/office/drawing/2014/main" id="{1E5A64EF-DA7E-8C20-21D3-9B3F491B1918}"/>
              </a:ext>
            </a:extLst>
          </p:cNvPr>
          <p:cNvSpPr>
            <a:spLocks noChangeArrowheads="1"/>
          </p:cNvSpPr>
          <p:nvPr/>
        </p:nvSpPr>
        <p:spPr bwMode="auto">
          <a:xfrm>
            <a:off x="395288" y="836613"/>
            <a:ext cx="7920037"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What's the matter with you, Jessie? Are you ill?</a:t>
            </a:r>
          </a:p>
          <a:p>
            <a:pPr>
              <a:lnSpc>
                <a:spcPct val="105000"/>
              </a:lnSpc>
              <a:spcBef>
                <a:spcPct val="0"/>
              </a:spcBef>
              <a:buFontTx/>
              <a:buNone/>
            </a:pPr>
            <a:r>
              <a:rPr lang="en-US" altLang="zh-CN" sz="3600">
                <a:latin typeface="Times New Roman" panose="02020603050405020304" pitchFamily="18" charset="0"/>
              </a:rPr>
              <a:t>W: I'm not ill. I cough because I smell the smoke.</a:t>
            </a:r>
          </a:p>
          <a:p>
            <a:pPr>
              <a:lnSpc>
                <a:spcPct val="105000"/>
              </a:lnSpc>
              <a:spcBef>
                <a:spcPct val="0"/>
              </a:spcBef>
              <a:buFontTx/>
              <a:buNone/>
            </a:pPr>
            <a:r>
              <a:rPr lang="en-US" altLang="zh-CN" sz="3600">
                <a:latin typeface="Times New Roman" panose="02020603050405020304" pitchFamily="18" charset="0"/>
              </a:rPr>
              <a:t>M: Where's the smoke from?</a:t>
            </a:r>
          </a:p>
          <a:p>
            <a:pPr>
              <a:lnSpc>
                <a:spcPct val="105000"/>
              </a:lnSpc>
              <a:spcBef>
                <a:spcPct val="0"/>
              </a:spcBef>
              <a:buFontTx/>
              <a:buNone/>
            </a:pPr>
            <a:r>
              <a:rPr lang="en-US" altLang="zh-CN" sz="3600">
                <a:latin typeface="Times New Roman" panose="02020603050405020304" pitchFamily="18" charset="0"/>
              </a:rPr>
              <a:t>W: It's from cars and buses.</a:t>
            </a:r>
          </a:p>
          <a:p>
            <a:pPr>
              <a:lnSpc>
                <a:spcPct val="105000"/>
              </a:lnSpc>
              <a:spcBef>
                <a:spcPct val="0"/>
              </a:spcBef>
              <a:buFontTx/>
              <a:buNone/>
            </a:pPr>
            <a:r>
              <a:rPr lang="en-US" altLang="zh-CN" sz="3600">
                <a:latin typeface="Times New Roman" panose="02020603050405020304" pitchFamily="18" charset="0"/>
              </a:rPr>
              <a:t>M: Look at the smoke from that big factory. It makes the air dirty, too.</a:t>
            </a:r>
          </a:p>
          <a:p>
            <a:pPr>
              <a:lnSpc>
                <a:spcPct val="105000"/>
              </a:lnSpc>
              <a:spcBef>
                <a:spcPct val="0"/>
              </a:spcBef>
              <a:buFontTx/>
              <a:buNone/>
            </a:pPr>
            <a:r>
              <a:rPr lang="en-US" altLang="zh-CN" sz="3600">
                <a:latin typeface="Times New Roman" panose="02020603050405020304" pitchFamily="18" charset="0"/>
              </a:rPr>
              <a:t>W: Yes. Let's go to the nature park, John. The air is fresh there.</a:t>
            </a:r>
          </a:p>
        </p:txBody>
      </p:sp>
      <p:pic>
        <p:nvPicPr>
          <p:cNvPr id="27663" name="Picture 15">
            <a:hlinkClick r:id="" action="ppaction://media"/>
            <a:extLst>
              <a:ext uri="{FF2B5EF4-FFF2-40B4-BE49-F238E27FC236}">
                <a16:creationId xmlns:a16="http://schemas.microsoft.com/office/drawing/2014/main" id="{2525FBD2-FCFF-03B9-A3BE-42D7D56D1888}"/>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4451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7664" name="Picture 16">
            <a:hlinkClick r:id="" action="ppaction://media"/>
            <a:extLst>
              <a:ext uri="{FF2B5EF4-FFF2-40B4-BE49-F238E27FC236}">
                <a16:creationId xmlns:a16="http://schemas.microsoft.com/office/drawing/2014/main" id="{69467F1F-E8D8-E6F1-1536-B8D2EC8CB01A}"/>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724525"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2167"/>
                                        </p:tgtEl>
                                        <p:attrNameLst>
                                          <p:attrName>style.visibility</p:attrName>
                                        </p:attrNameLst>
                                      </p:cBhvr>
                                      <p:to>
                                        <p:strVal val="visible"/>
                                      </p:to>
                                    </p:set>
                                    <p:anim calcmode="lin" valueType="num">
                                      <p:cBhvr additive="base">
                                        <p:cTn id="7" dur="500" fill="hold"/>
                                        <p:tgtEl>
                                          <p:spTgt spid="92167"/>
                                        </p:tgtEl>
                                        <p:attrNameLst>
                                          <p:attrName>ppt_x</p:attrName>
                                        </p:attrNameLst>
                                      </p:cBhvr>
                                      <p:tavLst>
                                        <p:tav tm="0">
                                          <p:val>
                                            <p:strVal val="1+#ppt_w/2"/>
                                          </p:val>
                                        </p:tav>
                                        <p:tav tm="100000">
                                          <p:val>
                                            <p:strVal val="#ppt_x"/>
                                          </p:val>
                                        </p:tav>
                                      </p:tavLst>
                                    </p:anim>
                                    <p:anim calcmode="lin" valueType="num">
                                      <p:cBhvr additive="base">
                                        <p:cTn id="8" dur="500" fill="hold"/>
                                        <p:tgtEl>
                                          <p:spTgt spid="921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2341"/>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2341"/>
                                        </p:tgtEl>
                                      </p:cBhvr>
                                    </p:cmd>
                                  </p:childTnLst>
                                </p:cTn>
                              </p:par>
                            </p:childTnLst>
                          </p:cTn>
                        </p:par>
                      </p:childTnLst>
                    </p:cTn>
                  </p:par>
                </p:childTnLst>
              </p:cTn>
              <p:nextCondLst>
                <p:cond evt="onClick" delay="0">
                  <p:tgtEl>
                    <p:spTgt spid="92341"/>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2341"/>
                </p:tgtEl>
              </p:cMediaNode>
            </p:audio>
            <p:seq concurrent="1" nextAc="seek">
              <p:cTn id="15" restart="whenNotActive" fill="hold" evtFilter="cancelBubble" nodeType="interactiveSeq">
                <p:stCondLst>
                  <p:cond evt="onClick" delay="0">
                    <p:tgtEl>
                      <p:spTgt spid="9234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2344"/>
                                        </p:tgtEl>
                                      </p:cBhvr>
                                    </p:cmd>
                                  </p:childTnLst>
                                </p:cTn>
                              </p:par>
                            </p:childTnLst>
                          </p:cTn>
                        </p:par>
                      </p:childTnLst>
                    </p:cTn>
                  </p:par>
                </p:childTnLst>
              </p:cTn>
              <p:nextCondLst>
                <p:cond evt="onClick" delay="0">
                  <p:tgtEl>
                    <p:spTgt spid="9234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2344"/>
                </p:tgtEl>
              </p:cMediaNode>
            </p:audio>
            <p:seq concurrent="1" nextAc="seek">
              <p:cTn id="21" restart="whenNotActive" fill="hold" evtFilter="cancelBubble" nodeType="interactiveSeq">
                <p:stCondLst>
                  <p:cond evt="onClick" delay="0">
                    <p:tgtEl>
                      <p:spTgt spid="27663"/>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1887" fill="hold"/>
                                        <p:tgtEl>
                                          <p:spTgt spid="27663"/>
                                        </p:tgtEl>
                                      </p:cBhvr>
                                    </p:cmd>
                                  </p:childTnLst>
                                </p:cTn>
                              </p:par>
                            </p:childTnLst>
                          </p:cTn>
                        </p:par>
                      </p:childTnLst>
                    </p:cTn>
                  </p:par>
                </p:childTnLst>
              </p:cTn>
              <p:nextCondLst>
                <p:cond evt="onClick" delay="0">
                  <p:tgtEl>
                    <p:spTgt spid="27663"/>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7663"/>
                </p:tgtEl>
              </p:cMediaNode>
            </p:audio>
            <p:seq concurrent="1" nextAc="seek">
              <p:cTn id="27" restart="whenNotActive" fill="hold" evtFilter="cancelBubble" nodeType="interactiveSeq">
                <p:stCondLst>
                  <p:cond evt="onClick" delay="0">
                    <p:tgtEl>
                      <p:spTgt spid="2765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27659"/>
                                        </p:tgtEl>
                                        <p:attrNameLst>
                                          <p:attrName>style.visibility</p:attrName>
                                        </p:attrNameLst>
                                      </p:cBhvr>
                                      <p:to>
                                        <p:strVal val="visible"/>
                                      </p:to>
                                    </p:set>
                                    <p:animEffect transition="in" filter="box(in)">
                                      <p:cBhvr>
                                        <p:cTn id="32" dur="1000"/>
                                        <p:tgtEl>
                                          <p:spTgt spid="27659"/>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7655"/>
                                        </p:tgtEl>
                                        <p:attrNameLst>
                                          <p:attrName>style.visibility</p:attrName>
                                        </p:attrNameLst>
                                      </p:cBhvr>
                                      <p:to>
                                        <p:strVal val="visible"/>
                                      </p:to>
                                    </p:set>
                                    <p:animEffect transition="in" filter="checkerboard(across)">
                                      <p:cBhvr>
                                        <p:cTn id="36" dur="500"/>
                                        <p:tgtEl>
                                          <p:spTgt spid="27655"/>
                                        </p:tgtEl>
                                      </p:cBhvr>
                                    </p:animEffect>
                                  </p:childTnLst>
                                </p:cTn>
                              </p:par>
                            </p:childTnLst>
                          </p:cTn>
                        </p:par>
                      </p:childTnLst>
                    </p:cTn>
                  </p:par>
                </p:childTnLst>
              </p:cTn>
              <p:nextCondLst>
                <p:cond evt="onClick" delay="0">
                  <p:tgtEl>
                    <p:spTgt spid="27653"/>
                  </p:tgtEl>
                </p:cond>
              </p:nextCondLst>
            </p:seq>
            <p:seq concurrent="1" nextAc="seek">
              <p:cTn id="37" restart="whenNotActive" fill="hold" evtFilter="cancelBubble" nodeType="interactiveSeq">
                <p:stCondLst>
                  <p:cond evt="onClick" delay="0">
                    <p:tgtEl>
                      <p:spTgt spid="27655"/>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4" presetClass="exit" presetSubtype="32" fill="hold" grpId="1" nodeType="clickEffect">
                                  <p:stCondLst>
                                    <p:cond delay="0"/>
                                  </p:stCondLst>
                                  <p:childTnLst>
                                    <p:animEffect transition="out" filter="box(out)">
                                      <p:cBhvr>
                                        <p:cTn id="41" dur="1000"/>
                                        <p:tgtEl>
                                          <p:spTgt spid="27659"/>
                                        </p:tgtEl>
                                      </p:cBhvr>
                                    </p:animEffect>
                                    <p:set>
                                      <p:cBhvr>
                                        <p:cTn id="42" dur="1" fill="hold">
                                          <p:stCondLst>
                                            <p:cond delay="999"/>
                                          </p:stCondLst>
                                        </p:cTn>
                                        <p:tgtEl>
                                          <p:spTgt spid="27659"/>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7655"/>
                                        </p:tgtEl>
                                      </p:cBhvr>
                                    </p:animEffect>
                                    <p:set>
                                      <p:cBhvr>
                                        <p:cTn id="46" dur="1" fill="hold">
                                          <p:stCondLst>
                                            <p:cond delay="499"/>
                                          </p:stCondLst>
                                        </p:cTn>
                                        <p:tgtEl>
                                          <p:spTgt spid="27655"/>
                                        </p:tgtEl>
                                        <p:attrNameLst>
                                          <p:attrName>style.visibility</p:attrName>
                                        </p:attrNameLst>
                                      </p:cBhvr>
                                      <p:to>
                                        <p:strVal val="hidden"/>
                                      </p:to>
                                    </p:set>
                                  </p:childTnLst>
                                </p:cTn>
                              </p:par>
                            </p:childTnLst>
                          </p:cTn>
                        </p:par>
                      </p:childTnLst>
                    </p:cTn>
                  </p:par>
                </p:childTnLst>
              </p:cTn>
              <p:nextCondLst>
                <p:cond evt="onClick" delay="0">
                  <p:tgtEl>
                    <p:spTgt spid="27655"/>
                  </p:tgtEl>
                </p:cond>
              </p:nextCondLst>
            </p:seq>
          </p:childTnLst>
        </p:cTn>
      </p:par>
    </p:tnLst>
    <p:bldLst>
      <p:bldP spid="92167" grpId="0" autoUpdateAnimBg="0"/>
      <p:bldP spid="27659" grpId="0" animBg="1"/>
      <p:bldP spid="27659"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346" name="Picture 162">
            <a:hlinkClick r:id="" action="ppaction://media"/>
            <a:extLst>
              <a:ext uri="{FF2B5EF4-FFF2-40B4-BE49-F238E27FC236}">
                <a16:creationId xmlns:a16="http://schemas.microsoft.com/office/drawing/2014/main" id="{902DBC9C-3470-A774-C4AB-67C9C353B3DD}"/>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345" name="Picture 161">
            <a:hlinkClick r:id="" action="ppaction://media"/>
            <a:extLst>
              <a:ext uri="{FF2B5EF4-FFF2-40B4-BE49-F238E27FC236}">
                <a16:creationId xmlns:a16="http://schemas.microsoft.com/office/drawing/2014/main" id="{FC83CAAE-E197-26D8-6748-A0570C3E38DC}"/>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2" descr="公司logo">
            <a:extLst>
              <a:ext uri="{FF2B5EF4-FFF2-40B4-BE49-F238E27FC236}">
                <a16:creationId xmlns:a16="http://schemas.microsoft.com/office/drawing/2014/main" id="{D8FE02A8-DE69-CBF2-C4CF-AE1B6C0F7F9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3" descr="originalText48">
            <a:extLst>
              <a:ext uri="{FF2B5EF4-FFF2-40B4-BE49-F238E27FC236}">
                <a16:creationId xmlns:a16="http://schemas.microsoft.com/office/drawing/2014/main" id="{EA0813AE-D0D4-5755-0A67-F6E04059E4A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Rectangle 4">
            <a:extLst>
              <a:ext uri="{FF2B5EF4-FFF2-40B4-BE49-F238E27FC236}">
                <a16:creationId xmlns:a16="http://schemas.microsoft.com/office/drawing/2014/main" id="{5369383A-DE3A-E708-EDE9-E5318E7D1D42}"/>
              </a:ext>
            </a:extLst>
          </p:cNvPr>
          <p:cNvSpPr>
            <a:spLocks noChangeArrowheads="1"/>
          </p:cNvSpPr>
          <p:nvPr/>
        </p:nvSpPr>
        <p:spPr bwMode="auto">
          <a:xfrm>
            <a:off x="85725" y="88900"/>
            <a:ext cx="525621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6. Where are they going? </a:t>
            </a:r>
          </a:p>
        </p:txBody>
      </p:sp>
      <p:pic>
        <p:nvPicPr>
          <p:cNvPr id="29703" name="Picture 5" descr="originalTextHide">
            <a:extLst>
              <a:ext uri="{FF2B5EF4-FFF2-40B4-BE49-F238E27FC236}">
                <a16:creationId xmlns:a16="http://schemas.microsoft.com/office/drawing/2014/main" id="{EB66EA2D-A5FA-9256-C7F4-FDD5D8AE9FC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Rectangle 6">
            <a:extLst>
              <a:ext uri="{FF2B5EF4-FFF2-40B4-BE49-F238E27FC236}">
                <a16:creationId xmlns:a16="http://schemas.microsoft.com/office/drawing/2014/main" id="{33A6352F-96CF-9FD5-A27F-C738846DAF10}"/>
              </a:ext>
            </a:extLst>
          </p:cNvPr>
          <p:cNvSpPr>
            <a:spLocks noChangeArrowheads="1"/>
          </p:cNvSpPr>
          <p:nvPr/>
        </p:nvSpPr>
        <p:spPr bwMode="auto">
          <a:xfrm>
            <a:off x="611188" y="5229225"/>
            <a:ext cx="74168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3191" name="Rectangle 7">
            <a:extLst>
              <a:ext uri="{FF2B5EF4-FFF2-40B4-BE49-F238E27FC236}">
                <a16:creationId xmlns:a16="http://schemas.microsoft.com/office/drawing/2014/main" id="{5878AE05-BEDF-6734-4E3C-7F46330EF0E4}"/>
              </a:ext>
            </a:extLst>
          </p:cNvPr>
          <p:cNvSpPr>
            <a:spLocks noChangeArrowheads="1"/>
          </p:cNvSpPr>
          <p:nvPr/>
        </p:nvSpPr>
        <p:spPr bwMode="auto">
          <a:xfrm>
            <a:off x="2339975" y="5157788"/>
            <a:ext cx="59039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To the nature park.</a:t>
            </a:r>
          </a:p>
        </p:txBody>
      </p:sp>
      <p:sp>
        <p:nvSpPr>
          <p:cNvPr id="29706" name="Rectangle 148">
            <a:extLst>
              <a:ext uri="{FF2B5EF4-FFF2-40B4-BE49-F238E27FC236}">
                <a16:creationId xmlns:a16="http://schemas.microsoft.com/office/drawing/2014/main" id="{23A3A454-8A0A-4698-C494-2ABEBF1D677E}"/>
              </a:ext>
            </a:extLst>
          </p:cNvPr>
          <p:cNvSpPr>
            <a:spLocks noChangeArrowheads="1"/>
          </p:cNvSpPr>
          <p:nvPr/>
        </p:nvSpPr>
        <p:spPr bwMode="auto">
          <a:xfrm>
            <a:off x="539750" y="620713"/>
            <a:ext cx="7056438" cy="2235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30000"/>
              </a:lnSpc>
              <a:spcBef>
                <a:spcPct val="0"/>
              </a:spcBef>
              <a:buFontTx/>
              <a:buNone/>
            </a:pPr>
            <a:r>
              <a:rPr lang="en-US" altLang="zh-CN" sz="3600" b="0">
                <a:latin typeface="Times New Roman" panose="02020603050405020304" pitchFamily="18" charset="0"/>
              </a:rPr>
              <a:t>To the nature park. </a:t>
            </a:r>
          </a:p>
          <a:p>
            <a:pPr>
              <a:lnSpc>
                <a:spcPct val="130000"/>
              </a:lnSpc>
              <a:spcBef>
                <a:spcPct val="0"/>
              </a:spcBef>
              <a:buFontTx/>
              <a:buNone/>
            </a:pPr>
            <a:r>
              <a:rPr lang="en-US" altLang="zh-CN" sz="3600" b="0">
                <a:latin typeface="Times New Roman" panose="02020603050405020304" pitchFamily="18" charset="0"/>
              </a:rPr>
              <a:t>To the factory. </a:t>
            </a:r>
          </a:p>
          <a:p>
            <a:pPr>
              <a:lnSpc>
                <a:spcPct val="130000"/>
              </a:lnSpc>
              <a:spcBef>
                <a:spcPct val="0"/>
              </a:spcBef>
              <a:buFontTx/>
              <a:buNone/>
            </a:pPr>
            <a:r>
              <a:rPr lang="en-US" altLang="zh-CN" sz="3600" b="0">
                <a:latin typeface="Times New Roman" panose="02020603050405020304" pitchFamily="18" charset="0"/>
              </a:rPr>
              <a:t>To the zoo. </a:t>
            </a:r>
          </a:p>
        </p:txBody>
      </p:sp>
      <p:sp>
        <p:nvSpPr>
          <p:cNvPr id="29707" name="Rectangle 167">
            <a:extLst>
              <a:ext uri="{FF2B5EF4-FFF2-40B4-BE49-F238E27FC236}">
                <a16:creationId xmlns:a16="http://schemas.microsoft.com/office/drawing/2014/main" id="{6A774869-634A-1758-5037-CF7301725EEE}"/>
              </a:ext>
            </a:extLst>
          </p:cNvPr>
          <p:cNvSpPr>
            <a:spLocks noChangeArrowheads="1"/>
          </p:cNvSpPr>
          <p:nvPr/>
        </p:nvSpPr>
        <p:spPr bwMode="auto">
          <a:xfrm>
            <a:off x="323850" y="814388"/>
            <a:ext cx="8104188" cy="5854700"/>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3600">
                <a:latin typeface="Times New Roman" panose="02020603050405020304" pitchFamily="18" charset="0"/>
              </a:rPr>
              <a:t>M: What's the matter with you, Jessie? Are you ill?</a:t>
            </a:r>
          </a:p>
          <a:p>
            <a:pPr>
              <a:lnSpc>
                <a:spcPct val="105000"/>
              </a:lnSpc>
              <a:spcBef>
                <a:spcPct val="0"/>
              </a:spcBef>
              <a:buFontTx/>
              <a:buNone/>
            </a:pPr>
            <a:r>
              <a:rPr lang="en-US" altLang="zh-CN" sz="3600">
                <a:latin typeface="Times New Roman" panose="02020603050405020304" pitchFamily="18" charset="0"/>
              </a:rPr>
              <a:t>W: I'm not ill. I cough because I smell the smoke.</a:t>
            </a:r>
          </a:p>
          <a:p>
            <a:pPr>
              <a:lnSpc>
                <a:spcPct val="105000"/>
              </a:lnSpc>
              <a:spcBef>
                <a:spcPct val="0"/>
              </a:spcBef>
              <a:buFontTx/>
              <a:buNone/>
            </a:pPr>
            <a:r>
              <a:rPr lang="en-US" altLang="zh-CN" sz="3600">
                <a:latin typeface="Times New Roman" panose="02020603050405020304" pitchFamily="18" charset="0"/>
              </a:rPr>
              <a:t>M: Where's the smoke from?</a:t>
            </a:r>
          </a:p>
          <a:p>
            <a:pPr>
              <a:lnSpc>
                <a:spcPct val="105000"/>
              </a:lnSpc>
              <a:spcBef>
                <a:spcPct val="0"/>
              </a:spcBef>
              <a:buFontTx/>
              <a:buNone/>
            </a:pPr>
            <a:r>
              <a:rPr lang="en-US" altLang="zh-CN" sz="3600">
                <a:latin typeface="Times New Roman" panose="02020603050405020304" pitchFamily="18" charset="0"/>
              </a:rPr>
              <a:t>W: It's from cars and buses.</a:t>
            </a:r>
          </a:p>
          <a:p>
            <a:pPr>
              <a:lnSpc>
                <a:spcPct val="105000"/>
              </a:lnSpc>
              <a:spcBef>
                <a:spcPct val="0"/>
              </a:spcBef>
              <a:buFontTx/>
              <a:buNone/>
            </a:pPr>
            <a:r>
              <a:rPr lang="en-US" altLang="zh-CN" sz="3600">
                <a:latin typeface="Times New Roman" panose="02020603050405020304" pitchFamily="18" charset="0"/>
              </a:rPr>
              <a:t>M: Look at the smoke from that big factory. It makes the air dirty, too.</a:t>
            </a:r>
          </a:p>
          <a:p>
            <a:pPr>
              <a:lnSpc>
                <a:spcPct val="105000"/>
              </a:lnSpc>
              <a:spcBef>
                <a:spcPct val="0"/>
              </a:spcBef>
              <a:buFontTx/>
              <a:buNone/>
            </a:pPr>
            <a:r>
              <a:rPr lang="en-US" altLang="zh-CN" sz="3600">
                <a:latin typeface="Times New Roman" panose="02020603050405020304" pitchFamily="18" charset="0"/>
              </a:rPr>
              <a:t>W: Yes. Let's go to the nature park, John. The air is fresh there.</a:t>
            </a:r>
          </a:p>
        </p:txBody>
      </p:sp>
      <p:pic>
        <p:nvPicPr>
          <p:cNvPr id="29711" name="Picture 15">
            <a:hlinkClick r:id="" action="ppaction://media"/>
            <a:extLst>
              <a:ext uri="{FF2B5EF4-FFF2-40B4-BE49-F238E27FC236}">
                <a16:creationId xmlns:a16="http://schemas.microsoft.com/office/drawing/2014/main" id="{6946EE48-F7CE-4129-2A64-8DB2FE618F23}"/>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445125"/>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9712" name="Picture 16">
            <a:hlinkClick r:id="" action="ppaction://media"/>
            <a:extLst>
              <a:ext uri="{FF2B5EF4-FFF2-40B4-BE49-F238E27FC236}">
                <a16:creationId xmlns:a16="http://schemas.microsoft.com/office/drawing/2014/main" id="{B2E61433-2285-AD85-2EA5-C7A2EE8B73DD}"/>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508625"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3191"/>
                                        </p:tgtEl>
                                        <p:attrNameLst>
                                          <p:attrName>style.visibility</p:attrName>
                                        </p:attrNameLst>
                                      </p:cBhvr>
                                      <p:to>
                                        <p:strVal val="visible"/>
                                      </p:to>
                                    </p:set>
                                    <p:anim calcmode="lin" valueType="num">
                                      <p:cBhvr additive="base">
                                        <p:cTn id="7" dur="500" fill="hold"/>
                                        <p:tgtEl>
                                          <p:spTgt spid="93191"/>
                                        </p:tgtEl>
                                        <p:attrNameLst>
                                          <p:attrName>ppt_x</p:attrName>
                                        </p:attrNameLst>
                                      </p:cBhvr>
                                      <p:tavLst>
                                        <p:tav tm="0">
                                          <p:val>
                                            <p:strVal val="1+#ppt_w/2"/>
                                          </p:val>
                                        </p:tav>
                                        <p:tav tm="100000">
                                          <p:val>
                                            <p:strVal val="#ppt_x"/>
                                          </p:val>
                                        </p:tav>
                                      </p:tavLst>
                                    </p:anim>
                                    <p:anim calcmode="lin" valueType="num">
                                      <p:cBhvr additive="base">
                                        <p:cTn id="8" dur="500" fill="hold"/>
                                        <p:tgtEl>
                                          <p:spTgt spid="931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3346"/>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3346"/>
                                        </p:tgtEl>
                                      </p:cBhvr>
                                    </p:cmd>
                                  </p:childTnLst>
                                </p:cTn>
                              </p:par>
                            </p:childTnLst>
                          </p:cTn>
                        </p:par>
                      </p:childTnLst>
                    </p:cTn>
                  </p:par>
                </p:childTnLst>
              </p:cTn>
              <p:nextCondLst>
                <p:cond evt="onClick" delay="0">
                  <p:tgtEl>
                    <p:spTgt spid="93346"/>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3346"/>
                </p:tgtEl>
              </p:cMediaNode>
            </p:audio>
            <p:seq concurrent="1" nextAc="seek">
              <p:cTn id="15" restart="whenNotActive" fill="hold" evtFilter="cancelBubble" nodeType="interactiveSeq">
                <p:stCondLst>
                  <p:cond evt="onClick" delay="0">
                    <p:tgtEl>
                      <p:spTgt spid="93345"/>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3345"/>
                                        </p:tgtEl>
                                      </p:cBhvr>
                                    </p:cmd>
                                  </p:childTnLst>
                                </p:cTn>
                              </p:par>
                            </p:childTnLst>
                          </p:cTn>
                        </p:par>
                      </p:childTnLst>
                    </p:cTn>
                  </p:par>
                </p:childTnLst>
              </p:cTn>
              <p:nextCondLst>
                <p:cond evt="onClick" delay="0">
                  <p:tgtEl>
                    <p:spTgt spid="93345"/>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3345"/>
                </p:tgtEl>
              </p:cMediaNode>
            </p:audio>
            <p:seq concurrent="1" nextAc="seek">
              <p:cTn id="21" restart="whenNotActive" fill="hold" evtFilter="cancelBubble" nodeType="interactiveSeq">
                <p:stCondLst>
                  <p:cond evt="onClick" delay="0">
                    <p:tgtEl>
                      <p:spTgt spid="29711"/>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1887" fill="hold"/>
                                        <p:tgtEl>
                                          <p:spTgt spid="29711"/>
                                        </p:tgtEl>
                                      </p:cBhvr>
                                    </p:cmd>
                                  </p:childTnLst>
                                </p:cTn>
                              </p:par>
                            </p:childTnLst>
                          </p:cTn>
                        </p:par>
                      </p:childTnLst>
                    </p:cTn>
                  </p:par>
                </p:childTnLst>
              </p:cTn>
              <p:nextCondLst>
                <p:cond evt="onClick" delay="0">
                  <p:tgtEl>
                    <p:spTgt spid="29711"/>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9711"/>
                </p:tgtEl>
              </p:cMediaNode>
            </p:audio>
            <p:seq concurrent="1" nextAc="seek">
              <p:cTn id="27" restart="whenNotActive" fill="hold" evtFilter="cancelBubble" nodeType="interactiveSeq">
                <p:stCondLst>
                  <p:cond evt="onClick" delay="0">
                    <p:tgtEl>
                      <p:spTgt spid="2970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29707"/>
                                        </p:tgtEl>
                                        <p:attrNameLst>
                                          <p:attrName>style.visibility</p:attrName>
                                        </p:attrNameLst>
                                      </p:cBhvr>
                                      <p:to>
                                        <p:strVal val="visible"/>
                                      </p:to>
                                    </p:set>
                                    <p:animEffect transition="in" filter="diamond(in)">
                                      <p:cBhvr>
                                        <p:cTn id="32" dur="1000"/>
                                        <p:tgtEl>
                                          <p:spTgt spid="29707"/>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9703"/>
                                        </p:tgtEl>
                                        <p:attrNameLst>
                                          <p:attrName>style.visibility</p:attrName>
                                        </p:attrNameLst>
                                      </p:cBhvr>
                                      <p:to>
                                        <p:strVal val="visible"/>
                                      </p:to>
                                    </p:set>
                                    <p:animEffect transition="in" filter="checkerboard(across)">
                                      <p:cBhvr>
                                        <p:cTn id="36" dur="500"/>
                                        <p:tgtEl>
                                          <p:spTgt spid="29703"/>
                                        </p:tgtEl>
                                      </p:cBhvr>
                                    </p:animEffect>
                                  </p:childTnLst>
                                </p:cTn>
                              </p:par>
                            </p:childTnLst>
                          </p:cTn>
                        </p:par>
                      </p:childTnLst>
                    </p:cTn>
                  </p:par>
                </p:childTnLst>
              </p:cTn>
              <p:nextCondLst>
                <p:cond evt="onClick" delay="0">
                  <p:tgtEl>
                    <p:spTgt spid="29701"/>
                  </p:tgtEl>
                </p:cond>
              </p:nextCondLst>
            </p:seq>
            <p:seq concurrent="1" nextAc="seek">
              <p:cTn id="37" restart="whenNotActive" fill="hold" evtFilter="cancelBubble" nodeType="interactiveSeq">
                <p:stCondLst>
                  <p:cond evt="onClick" delay="0">
                    <p:tgtEl>
                      <p:spTgt spid="29703"/>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8" presetClass="exit" presetSubtype="32" fill="hold" grpId="1" nodeType="clickEffect">
                                  <p:stCondLst>
                                    <p:cond delay="0"/>
                                  </p:stCondLst>
                                  <p:childTnLst>
                                    <p:animEffect transition="out" filter="diamond(out)">
                                      <p:cBhvr>
                                        <p:cTn id="41" dur="1000"/>
                                        <p:tgtEl>
                                          <p:spTgt spid="29707"/>
                                        </p:tgtEl>
                                      </p:cBhvr>
                                    </p:animEffect>
                                    <p:set>
                                      <p:cBhvr>
                                        <p:cTn id="42" dur="1" fill="hold">
                                          <p:stCondLst>
                                            <p:cond delay="999"/>
                                          </p:stCondLst>
                                        </p:cTn>
                                        <p:tgtEl>
                                          <p:spTgt spid="29707"/>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9703"/>
                                        </p:tgtEl>
                                      </p:cBhvr>
                                    </p:animEffect>
                                    <p:set>
                                      <p:cBhvr>
                                        <p:cTn id="46" dur="1" fill="hold">
                                          <p:stCondLst>
                                            <p:cond delay="499"/>
                                          </p:stCondLst>
                                        </p:cTn>
                                        <p:tgtEl>
                                          <p:spTgt spid="29703"/>
                                        </p:tgtEl>
                                        <p:attrNameLst>
                                          <p:attrName>style.visibility</p:attrName>
                                        </p:attrNameLst>
                                      </p:cBhvr>
                                      <p:to>
                                        <p:strVal val="hidden"/>
                                      </p:to>
                                    </p:set>
                                  </p:childTnLst>
                                </p:cTn>
                              </p:par>
                            </p:childTnLst>
                          </p:cTn>
                        </p:par>
                      </p:childTnLst>
                    </p:cTn>
                  </p:par>
                </p:childTnLst>
              </p:cTn>
              <p:nextCondLst>
                <p:cond evt="onClick" delay="0">
                  <p:tgtEl>
                    <p:spTgt spid="29703"/>
                  </p:tgtEl>
                </p:cond>
              </p:nextCondLst>
            </p:seq>
          </p:childTnLst>
        </p:cTn>
      </p:par>
    </p:tnLst>
    <p:bldLst>
      <p:bldP spid="93191" grpId="0" autoUpdateAnimBg="0"/>
      <p:bldP spid="29707" grpId="0" animBg="1"/>
      <p:bldP spid="29707"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6">
            <a:extLst>
              <a:ext uri="{FF2B5EF4-FFF2-40B4-BE49-F238E27FC236}">
                <a16:creationId xmlns:a16="http://schemas.microsoft.com/office/drawing/2014/main" id="{6A7B307A-D0ED-0E3E-300B-42F9927D4611}"/>
              </a:ext>
            </a:extLst>
          </p:cNvPr>
          <p:cNvSpPr>
            <a:spLocks noGrp="1" noChangeArrowheads="1"/>
          </p:cNvSpPr>
          <p:nvPr>
            <p:ph type="body" sz="half" idx="1"/>
          </p:nvPr>
        </p:nvSpPr>
        <p:spPr>
          <a:xfrm>
            <a:off x="107950" y="404813"/>
            <a:ext cx="8351838" cy="1223962"/>
          </a:xfrm>
        </p:spPr>
        <p:txBody>
          <a:bodyPr/>
          <a:lstStyle/>
          <a:p>
            <a:pPr marL="0" indent="0" eaLnBrk="1" hangingPunct="1">
              <a:lnSpc>
                <a:spcPct val="120000"/>
              </a:lnSpc>
              <a:buFontTx/>
              <a:buNone/>
            </a:pPr>
            <a:r>
              <a:rPr lang="en-US" altLang="zh-CN" sz="1600">
                <a:effectLst/>
                <a:latin typeface="Times New Roman" panose="02020603050405020304" pitchFamily="18" charset="0"/>
              </a:rPr>
              <a:t>     </a:t>
            </a:r>
            <a:r>
              <a:rPr lang="zh-CN" altLang="en-US" sz="2000">
                <a:effectLst/>
                <a:latin typeface="Times New Roman" panose="02020603050405020304" pitchFamily="18" charset="0"/>
              </a:rPr>
              <a:t>听下面一段短文，播放两遍。请根据所听内容回答第 </a:t>
            </a:r>
            <a:r>
              <a:rPr lang="en-US" altLang="zh-CN" sz="2000" b="1">
                <a:effectLst/>
                <a:latin typeface="Times New Roman" panose="02020603050405020304" pitchFamily="18" charset="0"/>
              </a:rPr>
              <a:t>7</a:t>
            </a:r>
            <a:r>
              <a:rPr lang="en-US" altLang="zh-CN" sz="2000">
                <a:effectLst/>
                <a:latin typeface="Times New Roman" panose="02020603050405020304" pitchFamily="18" charset="0"/>
              </a:rPr>
              <a:t> - </a:t>
            </a:r>
            <a:r>
              <a:rPr lang="en-US" altLang="zh-CN" sz="2000" b="1">
                <a:effectLst/>
                <a:latin typeface="Times New Roman" panose="02020603050405020304" pitchFamily="18" charset="0"/>
              </a:rPr>
              <a:t>10</a:t>
            </a:r>
            <a:r>
              <a:rPr lang="en-US" altLang="zh-CN" sz="2000">
                <a:effectLst/>
                <a:latin typeface="Times New Roman" panose="02020603050405020304" pitchFamily="18" charset="0"/>
              </a:rPr>
              <a:t> </a:t>
            </a:r>
            <a:r>
              <a:rPr lang="zh-CN" altLang="en-US" sz="2000">
                <a:effectLst/>
                <a:latin typeface="Times New Roman" panose="02020603050405020304" pitchFamily="18" charset="0"/>
              </a:rPr>
              <a:t>四个问题。当听到“开始录音”的信号后，请在 </a:t>
            </a:r>
            <a:r>
              <a:rPr lang="en-US" altLang="zh-CN" sz="2000" b="1">
                <a:effectLst/>
                <a:latin typeface="Times New Roman" panose="02020603050405020304" pitchFamily="18" charset="0"/>
              </a:rPr>
              <a:t>8</a:t>
            </a:r>
            <a:r>
              <a:rPr lang="en-US" altLang="zh-CN" sz="2000">
                <a:effectLst/>
                <a:latin typeface="Times New Roman" panose="02020603050405020304" pitchFamily="18" charset="0"/>
              </a:rPr>
              <a:t> </a:t>
            </a:r>
            <a:r>
              <a:rPr lang="zh-CN" altLang="en-US" sz="2000">
                <a:effectLst/>
                <a:latin typeface="Times New Roman" panose="02020603050405020304" pitchFamily="18" charset="0"/>
              </a:rPr>
              <a:t>秒内口头回答。</a:t>
            </a:r>
          </a:p>
          <a:p>
            <a:pPr marL="0" indent="0" eaLnBrk="1" hangingPunct="1">
              <a:lnSpc>
                <a:spcPct val="120000"/>
              </a:lnSpc>
              <a:buFontTx/>
              <a:buNone/>
            </a:pPr>
            <a:r>
              <a:rPr lang="zh-CN" altLang="en-US" sz="2000">
                <a:effectLst/>
                <a:latin typeface="Times New Roman" panose="02020603050405020304" pitchFamily="18" charset="0"/>
              </a:rPr>
              <a:t>   现在你有 </a:t>
            </a:r>
            <a:r>
              <a:rPr lang="en-US" altLang="zh-CN" sz="2000" b="1">
                <a:effectLst/>
                <a:latin typeface="Times New Roman" panose="02020603050405020304" pitchFamily="18" charset="0"/>
              </a:rPr>
              <a:t>15 </a:t>
            </a:r>
            <a:r>
              <a:rPr lang="zh-CN" altLang="en-US" sz="2000">
                <a:effectLst/>
                <a:latin typeface="Times New Roman" panose="02020603050405020304" pitchFamily="18" charset="0"/>
              </a:rPr>
              <a:t>秒钟的时间阅读这四个问题。</a:t>
            </a:r>
          </a:p>
        </p:txBody>
      </p:sp>
      <p:pic>
        <p:nvPicPr>
          <p:cNvPr id="31747" name="Picture 7" descr="公司logo">
            <a:extLst>
              <a:ext uri="{FF2B5EF4-FFF2-40B4-BE49-F238E27FC236}">
                <a16:creationId xmlns:a16="http://schemas.microsoft.com/office/drawing/2014/main" id="{7A68699A-F5CF-CE92-76EE-B65133C5CFC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8" name="Picture 12" descr="originalText48">
            <a:extLst>
              <a:ext uri="{FF2B5EF4-FFF2-40B4-BE49-F238E27FC236}">
                <a16:creationId xmlns:a16="http://schemas.microsoft.com/office/drawing/2014/main" id="{AA9A89E0-3462-7055-6261-F8CF84090D6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14" descr="originalTextHide">
            <a:extLst>
              <a:ext uri="{FF2B5EF4-FFF2-40B4-BE49-F238E27FC236}">
                <a16:creationId xmlns:a16="http://schemas.microsoft.com/office/drawing/2014/main" id="{957F3080-4364-3109-7521-2520C8894D2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Rectangle 28">
            <a:extLst>
              <a:ext uri="{FF2B5EF4-FFF2-40B4-BE49-F238E27FC236}">
                <a16:creationId xmlns:a16="http://schemas.microsoft.com/office/drawing/2014/main" id="{AB472FA4-120F-A98F-3C03-98EF90DA3A42}"/>
              </a:ext>
            </a:extLst>
          </p:cNvPr>
          <p:cNvSpPr>
            <a:spLocks noChangeArrowheads="1"/>
          </p:cNvSpPr>
          <p:nvPr/>
        </p:nvSpPr>
        <p:spPr bwMode="auto">
          <a:xfrm>
            <a:off x="250825" y="1606550"/>
            <a:ext cx="8208963" cy="4703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0000"/>
              </a:lnSpc>
              <a:spcBef>
                <a:spcPct val="0"/>
              </a:spcBef>
              <a:buFontTx/>
              <a:buNone/>
            </a:pPr>
            <a:r>
              <a:rPr lang="en-US" altLang="zh-CN" sz="3600">
                <a:latin typeface="Times New Roman" panose="02020603050405020304" pitchFamily="18" charset="0"/>
              </a:rPr>
              <a:t>7. Who took Lucy and Lily to the small village?  </a:t>
            </a:r>
          </a:p>
          <a:p>
            <a:pPr>
              <a:lnSpc>
                <a:spcPct val="120000"/>
              </a:lnSpc>
              <a:spcBef>
                <a:spcPct val="0"/>
              </a:spcBef>
              <a:buFontTx/>
              <a:buNone/>
            </a:pPr>
            <a:r>
              <a:rPr lang="en-US" altLang="zh-CN" sz="3600">
                <a:latin typeface="Times New Roman" panose="02020603050405020304" pitchFamily="18" charset="0"/>
              </a:rPr>
              <a:t>8. How did they go to the farm? </a:t>
            </a:r>
          </a:p>
          <a:p>
            <a:pPr>
              <a:lnSpc>
                <a:spcPct val="120000"/>
              </a:lnSpc>
              <a:spcBef>
                <a:spcPct val="0"/>
              </a:spcBef>
              <a:buFontTx/>
              <a:buNone/>
            </a:pPr>
            <a:r>
              <a:rPr lang="en-US" altLang="zh-CN" sz="3600">
                <a:latin typeface="Times New Roman" panose="02020603050405020304" pitchFamily="18" charset="0"/>
              </a:rPr>
              <a:t>9. Were there a few fruit trees behind the house? </a:t>
            </a:r>
          </a:p>
          <a:p>
            <a:pPr>
              <a:lnSpc>
                <a:spcPct val="120000"/>
              </a:lnSpc>
              <a:spcBef>
                <a:spcPct val="0"/>
              </a:spcBef>
              <a:buFontTx/>
              <a:buNone/>
            </a:pPr>
            <a:r>
              <a:rPr lang="en-US" altLang="zh-CN" sz="3600">
                <a:latin typeface="Times New Roman" panose="02020603050405020304" pitchFamily="18" charset="0"/>
              </a:rPr>
              <a:t>10. What did the farmer grow in his vegetable garden?</a:t>
            </a:r>
          </a:p>
        </p:txBody>
      </p:sp>
      <p:sp>
        <p:nvSpPr>
          <p:cNvPr id="96291" name="Rectangle 35">
            <a:extLst>
              <a:ext uri="{FF2B5EF4-FFF2-40B4-BE49-F238E27FC236}">
                <a16:creationId xmlns:a16="http://schemas.microsoft.com/office/drawing/2014/main" id="{0ED80A89-B04B-C0C9-F0CF-BF3890A0DC94}"/>
              </a:ext>
            </a:extLst>
          </p:cNvPr>
          <p:cNvSpPr>
            <a:spLocks noChangeArrowheads="1"/>
          </p:cNvSpPr>
          <p:nvPr/>
        </p:nvSpPr>
        <p:spPr bwMode="auto">
          <a:xfrm>
            <a:off x="250825" y="1700213"/>
            <a:ext cx="8208963" cy="50419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I got up very early this morning. My parents took Lily and me to a small village. We went there on a big bus with a lot of people. The farmer's family were happy to see us. Their house was very clean and tidy. There were a few fruit trees behind his house and there was a vegetable garden. The farmer grew tomatoes, cabbages and </a:t>
            </a:r>
          </a:p>
          <a:p>
            <a:pPr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peas.</a:t>
            </a:r>
          </a:p>
        </p:txBody>
      </p:sp>
      <p:pic>
        <p:nvPicPr>
          <p:cNvPr id="96385" name="Picture 129">
            <a:hlinkClick r:id="" action="ppaction://media"/>
            <a:extLst>
              <a:ext uri="{FF2B5EF4-FFF2-40B4-BE49-F238E27FC236}">
                <a16:creationId xmlns:a16="http://schemas.microsoft.com/office/drawing/2014/main" id="{B85EC15E-A6FA-1FA2-7BE2-A4E38B13A467}"/>
              </a:ext>
            </a:extLst>
          </p:cNvPr>
          <p:cNvPicPr>
            <a:picLocks noChangeAspect="1" noChangeArrowheads="1"/>
          </p:cNvPicPr>
          <p:nvPr>
            <p:ph sz="quarter" idx="3"/>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4859338" y="69850"/>
            <a:ext cx="433387" cy="433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753" name="Rectangle 131">
            <a:extLst>
              <a:ext uri="{FF2B5EF4-FFF2-40B4-BE49-F238E27FC236}">
                <a16:creationId xmlns:a16="http://schemas.microsoft.com/office/drawing/2014/main" id="{8CF2D697-B0D0-C97F-111B-EB329199BCED}"/>
              </a:ext>
            </a:extLst>
          </p:cNvPr>
          <p:cNvSpPr>
            <a:spLocks noChangeArrowheads="1"/>
          </p:cNvSpPr>
          <p:nvPr/>
        </p:nvSpPr>
        <p:spPr bwMode="auto">
          <a:xfrm>
            <a:off x="52388" y="44450"/>
            <a:ext cx="6588125" cy="4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buFontTx/>
              <a:buNone/>
            </a:pPr>
            <a:r>
              <a:rPr lang="zh-CN" altLang="en-US" sz="2000" b="0">
                <a:latin typeface="Times New Roman" panose="02020603050405020304" pitchFamily="18" charset="0"/>
              </a:rPr>
              <a:t>第二节 回答问题 </a:t>
            </a:r>
            <a:r>
              <a:rPr lang="en-US" altLang="zh-CN" sz="2000" b="0">
                <a:latin typeface="Times New Roman" panose="02020603050405020304" pitchFamily="18" charset="0"/>
              </a:rPr>
              <a:t>(</a:t>
            </a:r>
            <a:r>
              <a:rPr lang="zh-CN" altLang="en-US" sz="2000" b="0">
                <a:latin typeface="Times New Roman" panose="02020603050405020304" pitchFamily="18" charset="0"/>
              </a:rPr>
              <a:t>共 </a:t>
            </a:r>
            <a:r>
              <a:rPr lang="en-US" altLang="zh-CN" sz="2000">
                <a:latin typeface="Times New Roman" panose="02020603050405020304" pitchFamily="18" charset="0"/>
              </a:rPr>
              <a:t>4</a:t>
            </a:r>
            <a:r>
              <a:rPr lang="en-US" altLang="zh-CN" sz="2000" b="0">
                <a:latin typeface="Times New Roman" panose="02020603050405020304" pitchFamily="18" charset="0"/>
              </a:rPr>
              <a:t> </a:t>
            </a:r>
            <a:r>
              <a:rPr lang="zh-CN" altLang="en-US" sz="2000" b="0">
                <a:latin typeface="Times New Roman" panose="02020603050405020304" pitchFamily="18" charset="0"/>
              </a:rPr>
              <a:t>分，每小题 </a:t>
            </a:r>
            <a:r>
              <a:rPr lang="en-US" altLang="zh-CN" sz="2000">
                <a:latin typeface="Times New Roman" panose="02020603050405020304" pitchFamily="18" charset="0"/>
              </a:rPr>
              <a:t>1</a:t>
            </a:r>
            <a:r>
              <a:rPr lang="en-US" altLang="zh-CN" sz="2000" b="0">
                <a:latin typeface="Times New Roman" panose="02020603050405020304" pitchFamily="18" charset="0"/>
              </a:rPr>
              <a:t> </a:t>
            </a:r>
            <a:r>
              <a:rPr lang="zh-CN" altLang="en-US" sz="2000" b="0">
                <a:latin typeface="Times New Roman" panose="02020603050405020304" pitchFamily="18" charset="0"/>
              </a:rPr>
              <a:t>分</a:t>
            </a:r>
            <a:r>
              <a:rPr lang="en-US" altLang="zh-CN" sz="2000" b="0">
                <a:latin typeface="Times New Roman" panose="02020603050405020304" pitchFamily="18" charset="0"/>
              </a:rPr>
              <a:t>)</a:t>
            </a:r>
          </a:p>
        </p:txBody>
      </p:sp>
      <p:pic>
        <p:nvPicPr>
          <p:cNvPr id="31757" name="Picture 13">
            <a:hlinkClick r:id="" action="ppaction://media"/>
            <a:extLst>
              <a:ext uri="{FF2B5EF4-FFF2-40B4-BE49-F238E27FC236}">
                <a16:creationId xmlns:a16="http://schemas.microsoft.com/office/drawing/2014/main" id="{E587BF33-596E-6D9D-26C6-5EC167F80132}"/>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1075" y="508476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6385"/>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22902" fill="hold"/>
                                        <p:tgtEl>
                                          <p:spTgt spid="96385"/>
                                        </p:tgtEl>
                                      </p:cBhvr>
                                    </p:cmd>
                                  </p:childTnLst>
                                </p:cTn>
                              </p:par>
                            </p:childTnLst>
                          </p:cTn>
                        </p:par>
                      </p:childTnLst>
                    </p:cTn>
                  </p:par>
                </p:childTnLst>
              </p:cTn>
              <p:nextCondLst>
                <p:cond evt="onClick" delay="0">
                  <p:tgtEl>
                    <p:spTgt spid="9638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6385"/>
                </p:tgtEl>
              </p:cMediaNode>
            </p:audio>
            <p:seq concurrent="1" nextAc="seek">
              <p:cTn id="8" restart="whenNotActive" fill="hold" evtFilter="cancelBubble" nodeType="interactiveSeq">
                <p:stCondLst>
                  <p:cond evt="onClick" delay="0">
                    <p:tgtEl>
                      <p:spTgt spid="31748"/>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96291"/>
                                        </p:tgtEl>
                                        <p:attrNameLst>
                                          <p:attrName>style.visibility</p:attrName>
                                        </p:attrNameLst>
                                      </p:cBhvr>
                                      <p:to>
                                        <p:strVal val="visible"/>
                                      </p:to>
                                    </p:set>
                                    <p:animEffect transition="in" filter="checkerboard(across)">
                                      <p:cBhvr>
                                        <p:cTn id="13" dur="1000"/>
                                        <p:tgtEl>
                                          <p:spTgt spid="96291"/>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31749"/>
                                        </p:tgtEl>
                                        <p:attrNameLst>
                                          <p:attrName>style.visibility</p:attrName>
                                        </p:attrNameLst>
                                      </p:cBhvr>
                                      <p:to>
                                        <p:strVal val="visible"/>
                                      </p:to>
                                    </p:set>
                                    <p:animEffect transition="in" filter="checkerboard(across)">
                                      <p:cBhvr>
                                        <p:cTn id="17" dur="500"/>
                                        <p:tgtEl>
                                          <p:spTgt spid="31749"/>
                                        </p:tgtEl>
                                      </p:cBhvr>
                                    </p:animEffect>
                                  </p:childTnLst>
                                </p:cTn>
                              </p:par>
                            </p:childTnLst>
                          </p:cTn>
                        </p:par>
                      </p:childTnLst>
                    </p:cTn>
                  </p:par>
                </p:childTnLst>
              </p:cTn>
              <p:nextCondLst>
                <p:cond evt="onClick" delay="0">
                  <p:tgtEl>
                    <p:spTgt spid="31748"/>
                  </p:tgtEl>
                </p:cond>
              </p:nextCondLst>
            </p:seq>
            <p:seq concurrent="1" nextAc="seek">
              <p:cTn id="18" restart="whenNotActive" fill="hold" evtFilter="cancelBubble" nodeType="interactiveSeq">
                <p:stCondLst>
                  <p:cond evt="onClick" delay="0">
                    <p:tgtEl>
                      <p:spTgt spid="31749"/>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5" presetClass="exit" presetSubtype="5" fill="hold" grpId="1" nodeType="clickEffect">
                                  <p:stCondLst>
                                    <p:cond delay="0"/>
                                  </p:stCondLst>
                                  <p:childTnLst>
                                    <p:animEffect transition="out" filter="checkerboard(down)">
                                      <p:cBhvr>
                                        <p:cTn id="22" dur="1000"/>
                                        <p:tgtEl>
                                          <p:spTgt spid="96291"/>
                                        </p:tgtEl>
                                      </p:cBhvr>
                                    </p:animEffect>
                                    <p:set>
                                      <p:cBhvr>
                                        <p:cTn id="23" dur="1" fill="hold">
                                          <p:stCondLst>
                                            <p:cond delay="999"/>
                                          </p:stCondLst>
                                        </p:cTn>
                                        <p:tgtEl>
                                          <p:spTgt spid="96291"/>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31749"/>
                                        </p:tgtEl>
                                      </p:cBhvr>
                                    </p:animEffect>
                                    <p:set>
                                      <p:cBhvr>
                                        <p:cTn id="27" dur="1" fill="hold">
                                          <p:stCondLst>
                                            <p:cond delay="499"/>
                                          </p:stCondLst>
                                        </p:cTn>
                                        <p:tgtEl>
                                          <p:spTgt spid="31749"/>
                                        </p:tgtEl>
                                        <p:attrNameLst>
                                          <p:attrName>style.visibility</p:attrName>
                                        </p:attrNameLst>
                                      </p:cBhvr>
                                      <p:to>
                                        <p:strVal val="hidden"/>
                                      </p:to>
                                    </p:set>
                                  </p:childTnLst>
                                </p:cTn>
                              </p:par>
                            </p:childTnLst>
                          </p:cTn>
                        </p:par>
                      </p:childTnLst>
                    </p:cTn>
                  </p:par>
                </p:childTnLst>
              </p:cTn>
              <p:nextCondLst>
                <p:cond evt="onClick" delay="0">
                  <p:tgtEl>
                    <p:spTgt spid="31749"/>
                  </p:tgtEl>
                </p:cond>
              </p:nextCondLst>
            </p:seq>
          </p:childTnLst>
        </p:cTn>
      </p:par>
    </p:tnLst>
    <p:bldLst>
      <p:bldP spid="96291" grpId="0" animBg="1"/>
      <p:bldP spid="96291"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473" name="Picture 193">
            <a:hlinkClick r:id="" action="ppaction://media"/>
            <a:extLst>
              <a:ext uri="{FF2B5EF4-FFF2-40B4-BE49-F238E27FC236}">
                <a16:creationId xmlns:a16="http://schemas.microsoft.com/office/drawing/2014/main" id="{29311D93-37C1-3DC9-E4F2-76F26708897B}"/>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7472" name="Picture 192">
            <a:hlinkClick r:id="" action="ppaction://media"/>
            <a:extLst>
              <a:ext uri="{FF2B5EF4-FFF2-40B4-BE49-F238E27FC236}">
                <a16:creationId xmlns:a16="http://schemas.microsoft.com/office/drawing/2014/main" id="{55EC149A-56AC-818B-BA30-9D665EF37CF9}"/>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6" name="Picture 2" descr="公司logo">
            <a:extLst>
              <a:ext uri="{FF2B5EF4-FFF2-40B4-BE49-F238E27FC236}">
                <a16:creationId xmlns:a16="http://schemas.microsoft.com/office/drawing/2014/main" id="{762F4FD1-672D-FDFD-F186-E9DFA86F2F0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7" name="Picture 3" descr="originalText48">
            <a:extLst>
              <a:ext uri="{FF2B5EF4-FFF2-40B4-BE49-F238E27FC236}">
                <a16:creationId xmlns:a16="http://schemas.microsoft.com/office/drawing/2014/main" id="{2D6228D3-8640-E7B6-BAE3-3E56AF0B572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Rectangle 4">
            <a:extLst>
              <a:ext uri="{FF2B5EF4-FFF2-40B4-BE49-F238E27FC236}">
                <a16:creationId xmlns:a16="http://schemas.microsoft.com/office/drawing/2014/main" id="{274F977B-5FF8-DD5B-3D35-01C0EC1D7703}"/>
              </a:ext>
            </a:extLst>
          </p:cNvPr>
          <p:cNvSpPr>
            <a:spLocks noChangeArrowheads="1"/>
          </p:cNvSpPr>
          <p:nvPr/>
        </p:nvSpPr>
        <p:spPr bwMode="auto">
          <a:xfrm>
            <a:off x="79375" y="93663"/>
            <a:ext cx="8021638"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7. Who took the speaker and Lily to the small village? </a:t>
            </a:r>
          </a:p>
        </p:txBody>
      </p:sp>
      <p:pic>
        <p:nvPicPr>
          <p:cNvPr id="33799" name="Picture 5" descr="originalTextHide">
            <a:extLst>
              <a:ext uri="{FF2B5EF4-FFF2-40B4-BE49-F238E27FC236}">
                <a16:creationId xmlns:a16="http://schemas.microsoft.com/office/drawing/2014/main" id="{8D6FA0A5-4B6E-9838-8359-1512992061E5}"/>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Rectangle 6">
            <a:extLst>
              <a:ext uri="{FF2B5EF4-FFF2-40B4-BE49-F238E27FC236}">
                <a16:creationId xmlns:a16="http://schemas.microsoft.com/office/drawing/2014/main" id="{9E1FFC89-0990-CAFC-487C-D8CA26900750}"/>
              </a:ext>
            </a:extLst>
          </p:cNvPr>
          <p:cNvSpPr>
            <a:spLocks noChangeArrowheads="1"/>
          </p:cNvSpPr>
          <p:nvPr/>
        </p:nvSpPr>
        <p:spPr bwMode="auto">
          <a:xfrm>
            <a:off x="755650" y="3644900"/>
            <a:ext cx="7319963"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7287" name="Rectangle 7">
            <a:extLst>
              <a:ext uri="{FF2B5EF4-FFF2-40B4-BE49-F238E27FC236}">
                <a16:creationId xmlns:a16="http://schemas.microsoft.com/office/drawing/2014/main" id="{A98031D4-ACBC-0D7D-9DA4-43E8F8B4D1F8}"/>
              </a:ext>
            </a:extLst>
          </p:cNvPr>
          <p:cNvSpPr>
            <a:spLocks noChangeArrowheads="1"/>
          </p:cNvSpPr>
          <p:nvPr/>
        </p:nvSpPr>
        <p:spPr bwMode="auto">
          <a:xfrm>
            <a:off x="2411413" y="2205038"/>
            <a:ext cx="5761037"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Their parents took them  </a:t>
            </a:r>
            <a:r>
              <a:rPr lang="en-US" altLang="zh-CN" sz="4000">
                <a:solidFill>
                  <a:srgbClr val="3333FF"/>
                </a:solidFill>
                <a:latin typeface="Times New Roman" panose="02020603050405020304" pitchFamily="18" charset="0"/>
              </a:rPr>
              <a:t>(the speaker and Lily)</a:t>
            </a:r>
            <a:r>
              <a:rPr lang="en-US" altLang="zh-CN" sz="4000">
                <a:solidFill>
                  <a:srgbClr val="FF0000"/>
                </a:solidFill>
                <a:latin typeface="Times New Roman" panose="02020603050405020304" pitchFamily="18" charset="0"/>
              </a:rPr>
              <a:t> to a small village.</a:t>
            </a:r>
          </a:p>
        </p:txBody>
      </p:sp>
      <p:sp>
        <p:nvSpPr>
          <p:cNvPr id="97478" name="Rectangle 198">
            <a:extLst>
              <a:ext uri="{FF2B5EF4-FFF2-40B4-BE49-F238E27FC236}">
                <a16:creationId xmlns:a16="http://schemas.microsoft.com/office/drawing/2014/main" id="{56F1D4B1-C0B7-D656-0D65-C5993E3E9020}"/>
              </a:ext>
            </a:extLst>
          </p:cNvPr>
          <p:cNvSpPr>
            <a:spLocks noChangeArrowheads="1"/>
          </p:cNvSpPr>
          <p:nvPr/>
        </p:nvSpPr>
        <p:spPr bwMode="auto">
          <a:xfrm>
            <a:off x="250825" y="1341438"/>
            <a:ext cx="8208963" cy="497363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I got up very early this morning. My parents took Lily and me to a small village. We went there on a big bus with a lot of people. The farmer's family were happy to see us. Their house was very clean and tidy. There were a few fruit trees behind his house and there was a vegetable garden. The farmer grew tomatoes, cabbages and </a:t>
            </a:r>
          </a:p>
          <a:p>
            <a:pPr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peas.</a:t>
            </a:r>
          </a:p>
        </p:txBody>
      </p:sp>
      <p:pic>
        <p:nvPicPr>
          <p:cNvPr id="33806" name="Picture 14">
            <a:hlinkClick r:id="" action="ppaction://media"/>
            <a:extLst>
              <a:ext uri="{FF2B5EF4-FFF2-40B4-BE49-F238E27FC236}">
                <a16:creationId xmlns:a16="http://schemas.microsoft.com/office/drawing/2014/main" id="{518B4641-0752-D299-A0F1-1A96C0A78BCD}"/>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0847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3807" name="Picture 15">
            <a:hlinkClick r:id="" action="ppaction://media"/>
            <a:extLst>
              <a:ext uri="{FF2B5EF4-FFF2-40B4-BE49-F238E27FC236}">
                <a16:creationId xmlns:a16="http://schemas.microsoft.com/office/drawing/2014/main" id="{B2C04BAB-B953-8B46-20A3-3BEDD9AD9A3D}"/>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3708400" y="76517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7287"/>
                                        </p:tgtEl>
                                        <p:attrNameLst>
                                          <p:attrName>style.visibility</p:attrName>
                                        </p:attrNameLst>
                                      </p:cBhvr>
                                      <p:to>
                                        <p:strVal val="visible"/>
                                      </p:to>
                                    </p:set>
                                    <p:anim calcmode="lin" valueType="num">
                                      <p:cBhvr additive="base">
                                        <p:cTn id="7" dur="500" fill="hold"/>
                                        <p:tgtEl>
                                          <p:spTgt spid="97287"/>
                                        </p:tgtEl>
                                        <p:attrNameLst>
                                          <p:attrName>ppt_x</p:attrName>
                                        </p:attrNameLst>
                                      </p:cBhvr>
                                      <p:tavLst>
                                        <p:tav tm="0">
                                          <p:val>
                                            <p:strVal val="1+#ppt_w/2"/>
                                          </p:val>
                                        </p:tav>
                                        <p:tav tm="100000">
                                          <p:val>
                                            <p:strVal val="#ppt_x"/>
                                          </p:val>
                                        </p:tav>
                                      </p:tavLst>
                                    </p:anim>
                                    <p:anim calcmode="lin" valueType="num">
                                      <p:cBhvr additive="base">
                                        <p:cTn id="8" dur="500" fill="hold"/>
                                        <p:tgtEl>
                                          <p:spTgt spid="972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747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7473"/>
                                        </p:tgtEl>
                                      </p:cBhvr>
                                    </p:cmd>
                                  </p:childTnLst>
                                </p:cTn>
                              </p:par>
                            </p:childTnLst>
                          </p:cTn>
                        </p:par>
                      </p:childTnLst>
                    </p:cTn>
                  </p:par>
                </p:childTnLst>
              </p:cTn>
              <p:nextCondLst>
                <p:cond evt="onClick" delay="0">
                  <p:tgtEl>
                    <p:spTgt spid="9747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7473"/>
                </p:tgtEl>
              </p:cMediaNode>
            </p:audio>
            <p:seq concurrent="1" nextAc="seek">
              <p:cTn id="15" restart="whenNotActive" fill="hold" evtFilter="cancelBubble" nodeType="interactiveSeq">
                <p:stCondLst>
                  <p:cond evt="onClick" delay="0">
                    <p:tgtEl>
                      <p:spTgt spid="97472"/>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7472"/>
                                        </p:tgtEl>
                                      </p:cBhvr>
                                    </p:cmd>
                                  </p:childTnLst>
                                </p:cTn>
                              </p:par>
                            </p:childTnLst>
                          </p:cTn>
                        </p:par>
                      </p:childTnLst>
                    </p:cTn>
                  </p:par>
                </p:childTnLst>
              </p:cTn>
              <p:nextCondLst>
                <p:cond evt="onClick" delay="0">
                  <p:tgtEl>
                    <p:spTgt spid="97472"/>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7472"/>
                </p:tgtEl>
              </p:cMediaNode>
            </p:audio>
            <p:seq concurrent="1" nextAc="seek">
              <p:cTn id="21" restart="whenNotActive" fill="hold" evtFilter="cancelBubble" nodeType="interactiveSeq">
                <p:stCondLst>
                  <p:cond evt="onClick" delay="0">
                    <p:tgtEl>
                      <p:spTgt spid="33806"/>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8642" fill="hold"/>
                                        <p:tgtEl>
                                          <p:spTgt spid="33806"/>
                                        </p:tgtEl>
                                      </p:cBhvr>
                                    </p:cmd>
                                  </p:childTnLst>
                                </p:cTn>
                              </p:par>
                            </p:childTnLst>
                          </p:cTn>
                        </p:par>
                      </p:childTnLst>
                    </p:cTn>
                  </p:par>
                </p:childTnLst>
              </p:cTn>
              <p:nextCondLst>
                <p:cond evt="onClick" delay="0">
                  <p:tgtEl>
                    <p:spTgt spid="33806"/>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3806"/>
                </p:tgtEl>
              </p:cMediaNode>
            </p:audio>
            <p:seq concurrent="1" nextAc="seek">
              <p:cTn id="27" restart="whenNotActive" fill="hold" evtFilter="cancelBubble" nodeType="interactiveSeq">
                <p:stCondLst>
                  <p:cond evt="onClick" delay="0">
                    <p:tgtEl>
                      <p:spTgt spid="33797"/>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97478"/>
                                        </p:tgtEl>
                                        <p:attrNameLst>
                                          <p:attrName>style.visibility</p:attrName>
                                        </p:attrNameLst>
                                      </p:cBhvr>
                                      <p:to>
                                        <p:strVal val="visible"/>
                                      </p:to>
                                    </p:set>
                                    <p:animEffect transition="in" filter="blinds(horizontal)">
                                      <p:cBhvr>
                                        <p:cTn id="32" dur="1000"/>
                                        <p:tgtEl>
                                          <p:spTgt spid="97478"/>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3799"/>
                                        </p:tgtEl>
                                        <p:attrNameLst>
                                          <p:attrName>style.visibility</p:attrName>
                                        </p:attrNameLst>
                                      </p:cBhvr>
                                      <p:to>
                                        <p:strVal val="visible"/>
                                      </p:to>
                                    </p:set>
                                    <p:animEffect transition="in" filter="checkerboard(across)">
                                      <p:cBhvr>
                                        <p:cTn id="36" dur="500"/>
                                        <p:tgtEl>
                                          <p:spTgt spid="33799"/>
                                        </p:tgtEl>
                                      </p:cBhvr>
                                    </p:animEffect>
                                  </p:childTnLst>
                                </p:cTn>
                              </p:par>
                            </p:childTnLst>
                          </p:cTn>
                        </p:par>
                      </p:childTnLst>
                    </p:cTn>
                  </p:par>
                </p:childTnLst>
              </p:cTn>
              <p:nextCondLst>
                <p:cond evt="onClick" delay="0">
                  <p:tgtEl>
                    <p:spTgt spid="33797"/>
                  </p:tgtEl>
                </p:cond>
              </p:nextCondLst>
            </p:seq>
            <p:seq concurrent="1" nextAc="seek">
              <p:cTn id="37" restart="whenNotActive" fill="hold" evtFilter="cancelBubble" nodeType="interactiveSeq">
                <p:stCondLst>
                  <p:cond evt="onClick" delay="0">
                    <p:tgtEl>
                      <p:spTgt spid="33799"/>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3" presetClass="exit" presetSubtype="5" fill="hold" grpId="1" nodeType="clickEffect">
                                  <p:stCondLst>
                                    <p:cond delay="0"/>
                                  </p:stCondLst>
                                  <p:childTnLst>
                                    <p:animEffect transition="out" filter="blinds(vertical)">
                                      <p:cBhvr>
                                        <p:cTn id="41" dur="1000"/>
                                        <p:tgtEl>
                                          <p:spTgt spid="97478"/>
                                        </p:tgtEl>
                                      </p:cBhvr>
                                    </p:animEffect>
                                    <p:set>
                                      <p:cBhvr>
                                        <p:cTn id="42" dur="1" fill="hold">
                                          <p:stCondLst>
                                            <p:cond delay="999"/>
                                          </p:stCondLst>
                                        </p:cTn>
                                        <p:tgtEl>
                                          <p:spTgt spid="97478"/>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3799"/>
                                        </p:tgtEl>
                                      </p:cBhvr>
                                    </p:animEffect>
                                    <p:set>
                                      <p:cBhvr>
                                        <p:cTn id="46" dur="1" fill="hold">
                                          <p:stCondLst>
                                            <p:cond delay="499"/>
                                          </p:stCondLst>
                                        </p:cTn>
                                        <p:tgtEl>
                                          <p:spTgt spid="33799"/>
                                        </p:tgtEl>
                                        <p:attrNameLst>
                                          <p:attrName>style.visibility</p:attrName>
                                        </p:attrNameLst>
                                      </p:cBhvr>
                                      <p:to>
                                        <p:strVal val="hidden"/>
                                      </p:to>
                                    </p:set>
                                  </p:childTnLst>
                                </p:cTn>
                              </p:par>
                            </p:childTnLst>
                          </p:cTn>
                        </p:par>
                      </p:childTnLst>
                    </p:cTn>
                  </p:par>
                </p:childTnLst>
              </p:cTn>
              <p:nextCondLst>
                <p:cond evt="onClick" delay="0">
                  <p:tgtEl>
                    <p:spTgt spid="33799"/>
                  </p:tgtEl>
                </p:cond>
              </p:nextCondLst>
            </p:seq>
          </p:childTnLst>
        </p:cTn>
      </p:par>
    </p:tnLst>
    <p:bldLst>
      <p:bldP spid="97287" grpId="0" autoUpdateAnimBg="0"/>
      <p:bldP spid="97478" grpId="0" animBg="1"/>
      <p:bldP spid="9747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463" name="Picture 159">
            <a:hlinkClick r:id="" action="ppaction://media"/>
            <a:extLst>
              <a:ext uri="{FF2B5EF4-FFF2-40B4-BE49-F238E27FC236}">
                <a16:creationId xmlns:a16="http://schemas.microsoft.com/office/drawing/2014/main" id="{ABBECB2D-A3A6-1E46-812C-241062A82662}"/>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462" name="Picture 158">
            <a:hlinkClick r:id="" action="ppaction://media"/>
            <a:extLst>
              <a:ext uri="{FF2B5EF4-FFF2-40B4-BE49-F238E27FC236}">
                <a16:creationId xmlns:a16="http://schemas.microsoft.com/office/drawing/2014/main" id="{F614623A-7284-4507-FEE8-207CA2FB9863}"/>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2" descr="公司logo">
            <a:extLst>
              <a:ext uri="{FF2B5EF4-FFF2-40B4-BE49-F238E27FC236}">
                <a16:creationId xmlns:a16="http://schemas.microsoft.com/office/drawing/2014/main" id="{4891A7AE-2360-BAF0-8964-1B7A60DA3E6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3" descr="originalText48">
            <a:extLst>
              <a:ext uri="{FF2B5EF4-FFF2-40B4-BE49-F238E27FC236}">
                <a16:creationId xmlns:a16="http://schemas.microsoft.com/office/drawing/2014/main" id="{7B3C5A18-2CAB-928C-9A8D-6DDEB12CAC2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4">
            <a:extLst>
              <a:ext uri="{FF2B5EF4-FFF2-40B4-BE49-F238E27FC236}">
                <a16:creationId xmlns:a16="http://schemas.microsoft.com/office/drawing/2014/main" id="{1C3F1CA7-9A33-ADCF-AAC0-B5FBC2B326CD}"/>
              </a:ext>
            </a:extLst>
          </p:cNvPr>
          <p:cNvSpPr>
            <a:spLocks noChangeArrowheads="1"/>
          </p:cNvSpPr>
          <p:nvPr/>
        </p:nvSpPr>
        <p:spPr bwMode="auto">
          <a:xfrm>
            <a:off x="96838" y="93663"/>
            <a:ext cx="65055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8. How did they go to the farm? </a:t>
            </a:r>
          </a:p>
        </p:txBody>
      </p:sp>
      <p:pic>
        <p:nvPicPr>
          <p:cNvPr id="35847" name="Picture 5" descr="originalTextHide">
            <a:extLst>
              <a:ext uri="{FF2B5EF4-FFF2-40B4-BE49-F238E27FC236}">
                <a16:creationId xmlns:a16="http://schemas.microsoft.com/office/drawing/2014/main" id="{1820C948-4BCF-671B-F2CA-062DA713646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Rectangle 6">
            <a:extLst>
              <a:ext uri="{FF2B5EF4-FFF2-40B4-BE49-F238E27FC236}">
                <a16:creationId xmlns:a16="http://schemas.microsoft.com/office/drawing/2014/main" id="{9E360F4B-E4B5-72D9-20ED-710B1DDEB3F0}"/>
              </a:ext>
            </a:extLst>
          </p:cNvPr>
          <p:cNvSpPr>
            <a:spLocks noChangeArrowheads="1"/>
          </p:cNvSpPr>
          <p:nvPr/>
        </p:nvSpPr>
        <p:spPr bwMode="auto">
          <a:xfrm>
            <a:off x="611188" y="4005263"/>
            <a:ext cx="734536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98311" name="Rectangle 7">
            <a:extLst>
              <a:ext uri="{FF2B5EF4-FFF2-40B4-BE49-F238E27FC236}">
                <a16:creationId xmlns:a16="http://schemas.microsoft.com/office/drawing/2014/main" id="{064FEE9B-6C10-D0C9-4F49-72EBA9A89374}"/>
              </a:ext>
            </a:extLst>
          </p:cNvPr>
          <p:cNvSpPr>
            <a:spLocks noChangeArrowheads="1"/>
          </p:cNvSpPr>
          <p:nvPr/>
        </p:nvSpPr>
        <p:spPr bwMode="auto">
          <a:xfrm>
            <a:off x="2484438" y="2565400"/>
            <a:ext cx="5616575"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They went there by  </a:t>
            </a:r>
            <a:r>
              <a:rPr lang="en-US" altLang="zh-CN" sz="4000">
                <a:solidFill>
                  <a:srgbClr val="3333FF"/>
                </a:solidFill>
                <a:latin typeface="Times New Roman" panose="02020603050405020304" pitchFamily="18" charset="0"/>
              </a:rPr>
              <a:t>(on a big)</a:t>
            </a:r>
            <a:r>
              <a:rPr lang="en-US" altLang="zh-CN" sz="4000">
                <a:solidFill>
                  <a:srgbClr val="FF0000"/>
                </a:solidFill>
                <a:latin typeface="Times New Roman" panose="02020603050405020304" pitchFamily="18" charset="0"/>
              </a:rPr>
              <a:t>  bus </a:t>
            </a:r>
            <a:r>
              <a:rPr lang="en-US" altLang="zh-CN" sz="4000">
                <a:solidFill>
                  <a:srgbClr val="3333FF"/>
                </a:solidFill>
                <a:latin typeface="Times New Roman" panose="02020603050405020304" pitchFamily="18" charset="0"/>
              </a:rPr>
              <a:t>(with a lot of people)</a:t>
            </a:r>
            <a:r>
              <a:rPr lang="en-US" altLang="zh-CN" sz="4000">
                <a:solidFill>
                  <a:srgbClr val="FF0000"/>
                </a:solidFill>
                <a:latin typeface="Times New Roman" panose="02020603050405020304" pitchFamily="18" charset="0"/>
              </a:rPr>
              <a:t>.</a:t>
            </a:r>
          </a:p>
        </p:txBody>
      </p:sp>
      <p:sp>
        <p:nvSpPr>
          <p:cNvPr id="98468" name="Rectangle 164">
            <a:extLst>
              <a:ext uri="{FF2B5EF4-FFF2-40B4-BE49-F238E27FC236}">
                <a16:creationId xmlns:a16="http://schemas.microsoft.com/office/drawing/2014/main" id="{944A2DC5-B3C5-964D-AE53-7DC107D64EF0}"/>
              </a:ext>
            </a:extLst>
          </p:cNvPr>
          <p:cNvSpPr>
            <a:spLocks noChangeArrowheads="1"/>
          </p:cNvSpPr>
          <p:nvPr/>
        </p:nvSpPr>
        <p:spPr bwMode="auto">
          <a:xfrm>
            <a:off x="323850" y="836613"/>
            <a:ext cx="8064500" cy="54721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hangingPunct="1">
              <a:lnSpc>
                <a:spcPct val="115000"/>
              </a:lnSpc>
              <a:spcBef>
                <a:spcPct val="0"/>
              </a:spcBef>
              <a:buFont typeface="Wingdings" panose="05000000000000000000" pitchFamily="2" charset="2"/>
              <a:buNone/>
            </a:pPr>
            <a:r>
              <a:rPr lang="en-US" altLang="zh-CN" sz="3400">
                <a:latin typeface="Times New Roman" panose="02020603050405020304" pitchFamily="18" charset="0"/>
              </a:rPr>
              <a:t>I got up very early this morning. My parents took Lily and me to a small village. We went there on a big bus with a lot of people. The farmer's family were happy to see us. Their house was very clean and tidy. There were a few fruit trees behind his house and there was a vegetable garden. The farmer grew tomatoes, </a:t>
            </a:r>
          </a:p>
          <a:p>
            <a:pPr eaLnBrk="1" hangingPunct="1">
              <a:lnSpc>
                <a:spcPct val="115000"/>
              </a:lnSpc>
              <a:spcBef>
                <a:spcPct val="0"/>
              </a:spcBef>
              <a:buFont typeface="Wingdings" panose="05000000000000000000" pitchFamily="2" charset="2"/>
              <a:buNone/>
            </a:pPr>
            <a:r>
              <a:rPr lang="en-US" altLang="zh-CN" sz="3400">
                <a:latin typeface="Times New Roman" panose="02020603050405020304" pitchFamily="18" charset="0"/>
              </a:rPr>
              <a:t>cabbages and peas.</a:t>
            </a:r>
          </a:p>
        </p:txBody>
      </p:sp>
      <p:pic>
        <p:nvPicPr>
          <p:cNvPr id="35854" name="Picture 14">
            <a:hlinkClick r:id="" action="ppaction://media"/>
            <a:extLst>
              <a:ext uri="{FF2B5EF4-FFF2-40B4-BE49-F238E27FC236}">
                <a16:creationId xmlns:a16="http://schemas.microsoft.com/office/drawing/2014/main" id="{111161B5-05D3-3333-BC9D-CB68A57DD013}"/>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0847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5855" name="Picture 15">
            <a:hlinkClick r:id="" action="ppaction://media"/>
            <a:extLst>
              <a:ext uri="{FF2B5EF4-FFF2-40B4-BE49-F238E27FC236}">
                <a16:creationId xmlns:a16="http://schemas.microsoft.com/office/drawing/2014/main" id="{908DB603-9F8C-5BD1-CB1F-F3795F894E00}"/>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6732588"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8311"/>
                                        </p:tgtEl>
                                        <p:attrNameLst>
                                          <p:attrName>style.visibility</p:attrName>
                                        </p:attrNameLst>
                                      </p:cBhvr>
                                      <p:to>
                                        <p:strVal val="visible"/>
                                      </p:to>
                                    </p:set>
                                    <p:anim calcmode="lin" valueType="num">
                                      <p:cBhvr additive="base">
                                        <p:cTn id="7" dur="500" fill="hold"/>
                                        <p:tgtEl>
                                          <p:spTgt spid="98311"/>
                                        </p:tgtEl>
                                        <p:attrNameLst>
                                          <p:attrName>ppt_x</p:attrName>
                                        </p:attrNameLst>
                                      </p:cBhvr>
                                      <p:tavLst>
                                        <p:tav tm="0">
                                          <p:val>
                                            <p:strVal val="1+#ppt_w/2"/>
                                          </p:val>
                                        </p:tav>
                                        <p:tav tm="100000">
                                          <p:val>
                                            <p:strVal val="#ppt_x"/>
                                          </p:val>
                                        </p:tav>
                                      </p:tavLst>
                                    </p:anim>
                                    <p:anim calcmode="lin" valueType="num">
                                      <p:cBhvr additive="base">
                                        <p:cTn id="8" dur="500" fill="hold"/>
                                        <p:tgtEl>
                                          <p:spTgt spid="983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846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98463"/>
                                        </p:tgtEl>
                                      </p:cBhvr>
                                    </p:cmd>
                                  </p:childTnLst>
                                </p:cTn>
                              </p:par>
                            </p:childTnLst>
                          </p:cTn>
                        </p:par>
                      </p:childTnLst>
                    </p:cTn>
                  </p:par>
                </p:childTnLst>
              </p:cTn>
              <p:nextCondLst>
                <p:cond evt="onClick" delay="0">
                  <p:tgtEl>
                    <p:spTgt spid="9846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8463"/>
                </p:tgtEl>
              </p:cMediaNode>
            </p:audio>
            <p:seq concurrent="1" nextAc="seek">
              <p:cTn id="15" restart="whenNotActive" fill="hold" evtFilter="cancelBubble" nodeType="interactiveSeq">
                <p:stCondLst>
                  <p:cond evt="onClick" delay="0">
                    <p:tgtEl>
                      <p:spTgt spid="98462"/>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98462"/>
                                        </p:tgtEl>
                                      </p:cBhvr>
                                    </p:cmd>
                                  </p:childTnLst>
                                </p:cTn>
                              </p:par>
                            </p:childTnLst>
                          </p:cTn>
                        </p:par>
                      </p:childTnLst>
                    </p:cTn>
                  </p:par>
                </p:childTnLst>
              </p:cTn>
              <p:nextCondLst>
                <p:cond evt="onClick" delay="0">
                  <p:tgtEl>
                    <p:spTgt spid="98462"/>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8462"/>
                </p:tgtEl>
              </p:cMediaNode>
            </p:audio>
            <p:seq concurrent="1" nextAc="seek">
              <p:cTn id="21" restart="whenNotActive" fill="hold" evtFilter="cancelBubble" nodeType="interactiveSeq">
                <p:stCondLst>
                  <p:cond evt="onClick" delay="0">
                    <p:tgtEl>
                      <p:spTgt spid="35854"/>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8642" fill="hold"/>
                                        <p:tgtEl>
                                          <p:spTgt spid="35854"/>
                                        </p:tgtEl>
                                      </p:cBhvr>
                                    </p:cmd>
                                  </p:childTnLst>
                                </p:cTn>
                              </p:par>
                            </p:childTnLst>
                          </p:cTn>
                        </p:par>
                      </p:childTnLst>
                    </p:cTn>
                  </p:par>
                </p:childTnLst>
              </p:cTn>
              <p:nextCondLst>
                <p:cond evt="onClick" delay="0">
                  <p:tgtEl>
                    <p:spTgt spid="35854"/>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5854"/>
                </p:tgtEl>
              </p:cMediaNode>
            </p:audio>
            <p:seq concurrent="1" nextAc="seek">
              <p:cTn id="27" restart="whenNotActive" fill="hold" evtFilter="cancelBubble" nodeType="interactiveSeq">
                <p:stCondLst>
                  <p:cond evt="onClick" delay="0">
                    <p:tgtEl>
                      <p:spTgt spid="35845"/>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98468"/>
                                        </p:tgtEl>
                                        <p:attrNameLst>
                                          <p:attrName>style.visibility</p:attrName>
                                        </p:attrNameLst>
                                      </p:cBhvr>
                                      <p:to>
                                        <p:strVal val="visible"/>
                                      </p:to>
                                    </p:set>
                                    <p:animEffect transition="in" filter="diamond(in)">
                                      <p:cBhvr>
                                        <p:cTn id="32" dur="1000"/>
                                        <p:tgtEl>
                                          <p:spTgt spid="98468"/>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5847"/>
                                        </p:tgtEl>
                                        <p:attrNameLst>
                                          <p:attrName>style.visibility</p:attrName>
                                        </p:attrNameLst>
                                      </p:cBhvr>
                                      <p:to>
                                        <p:strVal val="visible"/>
                                      </p:to>
                                    </p:set>
                                    <p:animEffect transition="in" filter="checkerboard(across)">
                                      <p:cBhvr>
                                        <p:cTn id="36" dur="500"/>
                                        <p:tgtEl>
                                          <p:spTgt spid="35847"/>
                                        </p:tgtEl>
                                      </p:cBhvr>
                                    </p:animEffect>
                                  </p:childTnLst>
                                </p:cTn>
                              </p:par>
                            </p:childTnLst>
                          </p:cTn>
                        </p:par>
                      </p:childTnLst>
                    </p:cTn>
                  </p:par>
                </p:childTnLst>
              </p:cTn>
              <p:nextCondLst>
                <p:cond evt="onClick" delay="0">
                  <p:tgtEl>
                    <p:spTgt spid="35845"/>
                  </p:tgtEl>
                </p:cond>
              </p:nextCondLst>
            </p:seq>
            <p:seq concurrent="1" nextAc="seek">
              <p:cTn id="37" restart="whenNotActive" fill="hold" evtFilter="cancelBubble" nodeType="interactiveSeq">
                <p:stCondLst>
                  <p:cond evt="onClick" delay="0">
                    <p:tgtEl>
                      <p:spTgt spid="35847"/>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4" presetClass="exit" presetSubtype="32" fill="hold" grpId="1" nodeType="clickEffect">
                                  <p:stCondLst>
                                    <p:cond delay="0"/>
                                  </p:stCondLst>
                                  <p:childTnLst>
                                    <p:animEffect transition="out" filter="box(out)">
                                      <p:cBhvr>
                                        <p:cTn id="41" dur="1000"/>
                                        <p:tgtEl>
                                          <p:spTgt spid="98468"/>
                                        </p:tgtEl>
                                      </p:cBhvr>
                                    </p:animEffect>
                                    <p:set>
                                      <p:cBhvr>
                                        <p:cTn id="42" dur="1" fill="hold">
                                          <p:stCondLst>
                                            <p:cond delay="999"/>
                                          </p:stCondLst>
                                        </p:cTn>
                                        <p:tgtEl>
                                          <p:spTgt spid="98468"/>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5847"/>
                                        </p:tgtEl>
                                      </p:cBhvr>
                                    </p:animEffect>
                                    <p:set>
                                      <p:cBhvr>
                                        <p:cTn id="46" dur="1" fill="hold">
                                          <p:stCondLst>
                                            <p:cond delay="499"/>
                                          </p:stCondLst>
                                        </p:cTn>
                                        <p:tgtEl>
                                          <p:spTgt spid="35847"/>
                                        </p:tgtEl>
                                        <p:attrNameLst>
                                          <p:attrName>style.visibility</p:attrName>
                                        </p:attrNameLst>
                                      </p:cBhvr>
                                      <p:to>
                                        <p:strVal val="hidden"/>
                                      </p:to>
                                    </p:set>
                                  </p:childTnLst>
                                </p:cTn>
                              </p:par>
                            </p:childTnLst>
                          </p:cTn>
                        </p:par>
                      </p:childTnLst>
                    </p:cTn>
                  </p:par>
                </p:childTnLst>
              </p:cTn>
              <p:nextCondLst>
                <p:cond evt="onClick" delay="0">
                  <p:tgtEl>
                    <p:spTgt spid="35847"/>
                  </p:tgtEl>
                </p:cond>
              </p:nextCondLst>
            </p:seq>
          </p:childTnLst>
        </p:cTn>
      </p:par>
    </p:tnLst>
    <p:bldLst>
      <p:bldP spid="98311" grpId="0" autoUpdateAnimBg="0"/>
      <p:bldP spid="98468" grpId="0" animBg="1"/>
      <p:bldP spid="98468"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492" name="Picture 164">
            <a:hlinkClick r:id="" action="ppaction://media"/>
            <a:extLst>
              <a:ext uri="{FF2B5EF4-FFF2-40B4-BE49-F238E27FC236}">
                <a16:creationId xmlns:a16="http://schemas.microsoft.com/office/drawing/2014/main" id="{F38AA6B6-6BA2-DB40-EEBD-D732F4C3EE34}"/>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493" name="Picture 165">
            <a:hlinkClick r:id="" action="ppaction://media"/>
            <a:extLst>
              <a:ext uri="{FF2B5EF4-FFF2-40B4-BE49-F238E27FC236}">
                <a16:creationId xmlns:a16="http://schemas.microsoft.com/office/drawing/2014/main" id="{D0F75D57-7976-1DE2-A207-B25B0D28B1F9}"/>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2" descr="公司logo">
            <a:extLst>
              <a:ext uri="{FF2B5EF4-FFF2-40B4-BE49-F238E27FC236}">
                <a16:creationId xmlns:a16="http://schemas.microsoft.com/office/drawing/2014/main" id="{840AF29D-B8C1-BE0F-187B-BC2F4D4887E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Picture 3" descr="originalText48">
            <a:extLst>
              <a:ext uri="{FF2B5EF4-FFF2-40B4-BE49-F238E27FC236}">
                <a16:creationId xmlns:a16="http://schemas.microsoft.com/office/drawing/2014/main" id="{7B929F79-CEB6-0FF0-0B2D-065DAB82F90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4" name="Rectangle 4">
            <a:extLst>
              <a:ext uri="{FF2B5EF4-FFF2-40B4-BE49-F238E27FC236}">
                <a16:creationId xmlns:a16="http://schemas.microsoft.com/office/drawing/2014/main" id="{1BCCADB3-A025-AD4E-EF6A-7DDA59CF8B2A}"/>
              </a:ext>
            </a:extLst>
          </p:cNvPr>
          <p:cNvSpPr>
            <a:spLocks noChangeArrowheads="1"/>
          </p:cNvSpPr>
          <p:nvPr/>
        </p:nvSpPr>
        <p:spPr bwMode="auto">
          <a:xfrm>
            <a:off x="96838" y="88900"/>
            <a:ext cx="7731125"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9. Were there a few fruit trees behind the house? </a:t>
            </a:r>
          </a:p>
        </p:txBody>
      </p:sp>
      <p:pic>
        <p:nvPicPr>
          <p:cNvPr id="37895" name="Picture 5" descr="originalTextHide">
            <a:extLst>
              <a:ext uri="{FF2B5EF4-FFF2-40B4-BE49-F238E27FC236}">
                <a16:creationId xmlns:a16="http://schemas.microsoft.com/office/drawing/2014/main" id="{F5DF26C0-1F55-352B-4624-09D4E52096F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6" name="Rectangle 6">
            <a:extLst>
              <a:ext uri="{FF2B5EF4-FFF2-40B4-BE49-F238E27FC236}">
                <a16:creationId xmlns:a16="http://schemas.microsoft.com/office/drawing/2014/main" id="{FE6ED854-1E45-98C5-C9DC-A3D1617F52BD}"/>
              </a:ext>
            </a:extLst>
          </p:cNvPr>
          <p:cNvSpPr>
            <a:spLocks noChangeArrowheads="1"/>
          </p:cNvSpPr>
          <p:nvPr/>
        </p:nvSpPr>
        <p:spPr bwMode="auto">
          <a:xfrm>
            <a:off x="468313" y="3651250"/>
            <a:ext cx="741680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9335" name="Rectangle 7">
            <a:extLst>
              <a:ext uri="{FF2B5EF4-FFF2-40B4-BE49-F238E27FC236}">
                <a16:creationId xmlns:a16="http://schemas.microsoft.com/office/drawing/2014/main" id="{CAE2A318-434D-5485-909D-3BABF1A2262D}"/>
              </a:ext>
            </a:extLst>
          </p:cNvPr>
          <p:cNvSpPr>
            <a:spLocks noChangeArrowheads="1"/>
          </p:cNvSpPr>
          <p:nvPr/>
        </p:nvSpPr>
        <p:spPr bwMode="auto">
          <a:xfrm>
            <a:off x="2195513" y="2259013"/>
            <a:ext cx="5545137"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Yes, There were </a:t>
            </a:r>
            <a:r>
              <a:rPr lang="en-US" altLang="zh-CN" sz="4000">
                <a:solidFill>
                  <a:srgbClr val="3333FF"/>
                </a:solidFill>
                <a:latin typeface="Times New Roman" panose="02020603050405020304" pitchFamily="18" charset="0"/>
              </a:rPr>
              <a:t>(a few fruit trees behind his house)</a:t>
            </a:r>
            <a:r>
              <a:rPr lang="en-US" altLang="zh-CN" sz="4000">
                <a:solidFill>
                  <a:srgbClr val="FF0000"/>
                </a:solidFill>
                <a:latin typeface="Times New Roman" panose="02020603050405020304" pitchFamily="18" charset="0"/>
              </a:rPr>
              <a:t>.</a:t>
            </a:r>
          </a:p>
        </p:txBody>
      </p:sp>
      <p:sp>
        <p:nvSpPr>
          <p:cNvPr id="99498" name="Rectangle 170">
            <a:extLst>
              <a:ext uri="{FF2B5EF4-FFF2-40B4-BE49-F238E27FC236}">
                <a16:creationId xmlns:a16="http://schemas.microsoft.com/office/drawing/2014/main" id="{0D9EC147-7878-E00B-62FB-95B580A220E1}"/>
              </a:ext>
            </a:extLst>
          </p:cNvPr>
          <p:cNvSpPr>
            <a:spLocks noChangeArrowheads="1"/>
          </p:cNvSpPr>
          <p:nvPr/>
        </p:nvSpPr>
        <p:spPr bwMode="auto">
          <a:xfrm>
            <a:off x="323850" y="1341438"/>
            <a:ext cx="7993063" cy="50403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I got up very early this morning. My parents took Lily and me to a small village. We went there on a big bus with a lot of people. The farmer's family were happy to see us. Their house was very clean and tidy. There were a few fruit trees behind his house and there was a vegetable garden. The farmer grew </a:t>
            </a:r>
          </a:p>
          <a:p>
            <a:pPr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tomatoes, cabbages and peas.</a:t>
            </a:r>
          </a:p>
        </p:txBody>
      </p:sp>
      <p:pic>
        <p:nvPicPr>
          <p:cNvPr id="37902" name="Picture 14">
            <a:hlinkClick r:id="" action="ppaction://media"/>
            <a:extLst>
              <a:ext uri="{FF2B5EF4-FFF2-40B4-BE49-F238E27FC236}">
                <a16:creationId xmlns:a16="http://schemas.microsoft.com/office/drawing/2014/main" id="{1A1D0A55-325E-8C30-BA75-348E6A7FA34D}"/>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0847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7903" name="Picture 15">
            <a:hlinkClick r:id="" action="ppaction://media"/>
            <a:extLst>
              <a:ext uri="{FF2B5EF4-FFF2-40B4-BE49-F238E27FC236}">
                <a16:creationId xmlns:a16="http://schemas.microsoft.com/office/drawing/2014/main" id="{87EED026-EC5F-6E9A-1C15-9E707BBD0A0C}"/>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3563938" y="76517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9335"/>
                                        </p:tgtEl>
                                        <p:attrNameLst>
                                          <p:attrName>style.visibility</p:attrName>
                                        </p:attrNameLst>
                                      </p:cBhvr>
                                      <p:to>
                                        <p:strVal val="visible"/>
                                      </p:to>
                                    </p:set>
                                    <p:anim calcmode="lin" valueType="num">
                                      <p:cBhvr additive="base">
                                        <p:cTn id="7" dur="500" fill="hold"/>
                                        <p:tgtEl>
                                          <p:spTgt spid="99335"/>
                                        </p:tgtEl>
                                        <p:attrNameLst>
                                          <p:attrName>ppt_x</p:attrName>
                                        </p:attrNameLst>
                                      </p:cBhvr>
                                      <p:tavLst>
                                        <p:tav tm="0">
                                          <p:val>
                                            <p:strVal val="1+#ppt_w/2"/>
                                          </p:val>
                                        </p:tav>
                                        <p:tav tm="100000">
                                          <p:val>
                                            <p:strVal val="#ppt_x"/>
                                          </p:val>
                                        </p:tav>
                                      </p:tavLst>
                                    </p:anim>
                                    <p:anim calcmode="lin" valueType="num">
                                      <p:cBhvr additive="base">
                                        <p:cTn id="8" dur="500" fill="hold"/>
                                        <p:tgtEl>
                                          <p:spTgt spid="993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9492"/>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99492"/>
                                        </p:tgtEl>
                                      </p:cBhvr>
                                    </p:cmd>
                                  </p:childTnLst>
                                </p:cTn>
                              </p:par>
                            </p:childTnLst>
                          </p:cTn>
                        </p:par>
                      </p:childTnLst>
                    </p:cTn>
                  </p:par>
                </p:childTnLst>
              </p:cTn>
              <p:nextCondLst>
                <p:cond evt="onClick" delay="0">
                  <p:tgtEl>
                    <p:spTgt spid="99492"/>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9492"/>
                </p:tgtEl>
              </p:cMediaNode>
            </p:audio>
            <p:seq concurrent="1" nextAc="seek">
              <p:cTn id="15" restart="whenNotActive" fill="hold" evtFilter="cancelBubble" nodeType="interactiveSeq">
                <p:stCondLst>
                  <p:cond evt="onClick" delay="0">
                    <p:tgtEl>
                      <p:spTgt spid="99493"/>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99493"/>
                                        </p:tgtEl>
                                      </p:cBhvr>
                                    </p:cmd>
                                  </p:childTnLst>
                                </p:cTn>
                              </p:par>
                            </p:childTnLst>
                          </p:cTn>
                        </p:par>
                      </p:childTnLst>
                    </p:cTn>
                  </p:par>
                </p:childTnLst>
              </p:cTn>
              <p:nextCondLst>
                <p:cond evt="onClick" delay="0">
                  <p:tgtEl>
                    <p:spTgt spid="99493"/>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9493"/>
                </p:tgtEl>
              </p:cMediaNode>
            </p:audio>
            <p:seq concurrent="1" nextAc="seek">
              <p:cTn id="21" restart="whenNotActive" fill="hold" evtFilter="cancelBubble" nodeType="interactiveSeq">
                <p:stCondLst>
                  <p:cond evt="onClick" delay="0">
                    <p:tgtEl>
                      <p:spTgt spid="37902"/>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8642" fill="hold"/>
                                        <p:tgtEl>
                                          <p:spTgt spid="37902"/>
                                        </p:tgtEl>
                                      </p:cBhvr>
                                    </p:cmd>
                                  </p:childTnLst>
                                </p:cTn>
                              </p:par>
                            </p:childTnLst>
                          </p:cTn>
                        </p:par>
                      </p:childTnLst>
                    </p:cTn>
                  </p:par>
                </p:childTnLst>
              </p:cTn>
              <p:nextCondLst>
                <p:cond evt="onClick" delay="0">
                  <p:tgtEl>
                    <p:spTgt spid="37902"/>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7902"/>
                </p:tgtEl>
              </p:cMediaNode>
            </p:audio>
            <p:seq concurrent="1" nextAc="seek">
              <p:cTn id="27" restart="whenNotActive" fill="hold" evtFilter="cancelBubble" nodeType="interactiveSeq">
                <p:stCondLst>
                  <p:cond evt="onClick" delay="0">
                    <p:tgtEl>
                      <p:spTgt spid="3789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99498"/>
                                        </p:tgtEl>
                                        <p:attrNameLst>
                                          <p:attrName>style.visibility</p:attrName>
                                        </p:attrNameLst>
                                      </p:cBhvr>
                                      <p:to>
                                        <p:strVal val="visible"/>
                                      </p:to>
                                    </p:set>
                                    <p:animEffect transition="in" filter="diamond(in)">
                                      <p:cBhvr>
                                        <p:cTn id="32" dur="1000"/>
                                        <p:tgtEl>
                                          <p:spTgt spid="99498"/>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7895"/>
                                        </p:tgtEl>
                                        <p:attrNameLst>
                                          <p:attrName>style.visibility</p:attrName>
                                        </p:attrNameLst>
                                      </p:cBhvr>
                                      <p:to>
                                        <p:strVal val="visible"/>
                                      </p:to>
                                    </p:set>
                                    <p:animEffect transition="in" filter="checkerboard(across)">
                                      <p:cBhvr>
                                        <p:cTn id="36" dur="500"/>
                                        <p:tgtEl>
                                          <p:spTgt spid="37895"/>
                                        </p:tgtEl>
                                      </p:cBhvr>
                                    </p:animEffect>
                                  </p:childTnLst>
                                </p:cTn>
                              </p:par>
                            </p:childTnLst>
                          </p:cTn>
                        </p:par>
                      </p:childTnLst>
                    </p:cTn>
                  </p:par>
                </p:childTnLst>
              </p:cTn>
              <p:nextCondLst>
                <p:cond evt="onClick" delay="0">
                  <p:tgtEl>
                    <p:spTgt spid="37893"/>
                  </p:tgtEl>
                </p:cond>
              </p:nextCondLst>
            </p:seq>
            <p:seq concurrent="1" nextAc="seek">
              <p:cTn id="37" restart="whenNotActive" fill="hold" evtFilter="cancelBubble" nodeType="interactiveSeq">
                <p:stCondLst>
                  <p:cond evt="onClick" delay="0">
                    <p:tgtEl>
                      <p:spTgt spid="37895"/>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8" presetClass="exit" presetSubtype="32" fill="hold" grpId="1" nodeType="clickEffect">
                                  <p:stCondLst>
                                    <p:cond delay="0"/>
                                  </p:stCondLst>
                                  <p:childTnLst>
                                    <p:animEffect transition="out" filter="diamond(out)">
                                      <p:cBhvr>
                                        <p:cTn id="41" dur="1000"/>
                                        <p:tgtEl>
                                          <p:spTgt spid="99498"/>
                                        </p:tgtEl>
                                      </p:cBhvr>
                                    </p:animEffect>
                                    <p:set>
                                      <p:cBhvr>
                                        <p:cTn id="42" dur="1" fill="hold">
                                          <p:stCondLst>
                                            <p:cond delay="999"/>
                                          </p:stCondLst>
                                        </p:cTn>
                                        <p:tgtEl>
                                          <p:spTgt spid="99498"/>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7895"/>
                                        </p:tgtEl>
                                      </p:cBhvr>
                                    </p:animEffect>
                                    <p:set>
                                      <p:cBhvr>
                                        <p:cTn id="46" dur="1" fill="hold">
                                          <p:stCondLst>
                                            <p:cond delay="499"/>
                                          </p:stCondLst>
                                        </p:cTn>
                                        <p:tgtEl>
                                          <p:spTgt spid="37895"/>
                                        </p:tgtEl>
                                        <p:attrNameLst>
                                          <p:attrName>style.visibility</p:attrName>
                                        </p:attrNameLst>
                                      </p:cBhvr>
                                      <p:to>
                                        <p:strVal val="hidden"/>
                                      </p:to>
                                    </p:set>
                                  </p:childTnLst>
                                </p:cTn>
                              </p:par>
                            </p:childTnLst>
                          </p:cTn>
                        </p:par>
                      </p:childTnLst>
                    </p:cTn>
                  </p:par>
                </p:childTnLst>
              </p:cTn>
              <p:nextCondLst>
                <p:cond evt="onClick" delay="0">
                  <p:tgtEl>
                    <p:spTgt spid="37895"/>
                  </p:tgtEl>
                </p:cond>
              </p:nextCondLst>
            </p:seq>
          </p:childTnLst>
        </p:cTn>
      </p:par>
    </p:tnLst>
    <p:bldLst>
      <p:bldP spid="99335" grpId="0" autoUpdateAnimBg="0"/>
      <p:bldP spid="99498" grpId="0" animBg="1"/>
      <p:bldP spid="99498"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508" name="Picture 156">
            <a:hlinkClick r:id="" action="ppaction://media"/>
            <a:extLst>
              <a:ext uri="{FF2B5EF4-FFF2-40B4-BE49-F238E27FC236}">
                <a16:creationId xmlns:a16="http://schemas.microsoft.com/office/drawing/2014/main" id="{9E1D4931-CF68-4C40-6706-43A1351BC020}"/>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507" name="Picture 155">
            <a:hlinkClick r:id="" action="ppaction://media"/>
            <a:extLst>
              <a:ext uri="{FF2B5EF4-FFF2-40B4-BE49-F238E27FC236}">
                <a16:creationId xmlns:a16="http://schemas.microsoft.com/office/drawing/2014/main" id="{C4B8C5DA-C07A-E8AC-F6F7-ADA9AC12AACD}"/>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88913"/>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0" name="Picture 2" descr="公司logo">
            <a:extLst>
              <a:ext uri="{FF2B5EF4-FFF2-40B4-BE49-F238E27FC236}">
                <a16:creationId xmlns:a16="http://schemas.microsoft.com/office/drawing/2014/main" id="{93EE7397-DA2A-E325-20D8-9E75969747D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3" descr="originalText48">
            <a:extLst>
              <a:ext uri="{FF2B5EF4-FFF2-40B4-BE49-F238E27FC236}">
                <a16:creationId xmlns:a16="http://schemas.microsoft.com/office/drawing/2014/main" id="{3B209D44-087C-DFE8-B984-4A5100B71DD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Rectangle 4">
            <a:extLst>
              <a:ext uri="{FF2B5EF4-FFF2-40B4-BE49-F238E27FC236}">
                <a16:creationId xmlns:a16="http://schemas.microsoft.com/office/drawing/2014/main" id="{0687C38A-3426-BD79-7808-6905F722CE95}"/>
              </a:ext>
            </a:extLst>
          </p:cNvPr>
          <p:cNvSpPr>
            <a:spLocks noChangeArrowheads="1"/>
          </p:cNvSpPr>
          <p:nvPr/>
        </p:nvSpPr>
        <p:spPr bwMode="auto">
          <a:xfrm>
            <a:off x="85725" y="104775"/>
            <a:ext cx="7993063"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10. What did the farmer grow in his vegetable garden?</a:t>
            </a:r>
          </a:p>
        </p:txBody>
      </p:sp>
      <p:pic>
        <p:nvPicPr>
          <p:cNvPr id="39943" name="Picture 5" descr="originalTextHide">
            <a:extLst>
              <a:ext uri="{FF2B5EF4-FFF2-40B4-BE49-F238E27FC236}">
                <a16:creationId xmlns:a16="http://schemas.microsoft.com/office/drawing/2014/main" id="{E11853EE-CEC9-0FB7-0711-E90207277FC3}"/>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4" name="Rectangle 6">
            <a:extLst>
              <a:ext uri="{FF2B5EF4-FFF2-40B4-BE49-F238E27FC236}">
                <a16:creationId xmlns:a16="http://schemas.microsoft.com/office/drawing/2014/main" id="{6E7D9559-0C0D-5B38-48C8-6AC3605C2994}"/>
              </a:ext>
            </a:extLst>
          </p:cNvPr>
          <p:cNvSpPr>
            <a:spLocks noChangeArrowheads="1"/>
          </p:cNvSpPr>
          <p:nvPr/>
        </p:nvSpPr>
        <p:spPr bwMode="auto">
          <a:xfrm>
            <a:off x="517525" y="3940175"/>
            <a:ext cx="7583488"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Answer:_________________________</a:t>
            </a:r>
          </a:p>
        </p:txBody>
      </p:sp>
      <p:sp>
        <p:nvSpPr>
          <p:cNvPr id="100359" name="Rectangle 7">
            <a:extLst>
              <a:ext uri="{FF2B5EF4-FFF2-40B4-BE49-F238E27FC236}">
                <a16:creationId xmlns:a16="http://schemas.microsoft.com/office/drawing/2014/main" id="{153374C7-0B2F-A6E4-8AF4-A3D18B7D7232}"/>
              </a:ext>
            </a:extLst>
          </p:cNvPr>
          <p:cNvSpPr>
            <a:spLocks noChangeArrowheads="1"/>
          </p:cNvSpPr>
          <p:nvPr/>
        </p:nvSpPr>
        <p:spPr bwMode="auto">
          <a:xfrm>
            <a:off x="2195513" y="2541588"/>
            <a:ext cx="6048375" cy="1920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4000">
                <a:solidFill>
                  <a:srgbClr val="FF0000"/>
                </a:solidFill>
                <a:latin typeface="Times New Roman" panose="02020603050405020304" pitchFamily="18" charset="0"/>
              </a:rPr>
              <a:t>The farmer grew tomatoes, cabbages, and peas </a:t>
            </a:r>
            <a:r>
              <a:rPr lang="en-US" altLang="zh-CN" sz="4000">
                <a:solidFill>
                  <a:srgbClr val="3333FF"/>
                </a:solidFill>
                <a:latin typeface="Times New Roman" panose="02020603050405020304" pitchFamily="18" charset="0"/>
              </a:rPr>
              <a:t>(in his vegetable garden)</a:t>
            </a:r>
            <a:r>
              <a:rPr lang="en-US" altLang="zh-CN" sz="4000">
                <a:solidFill>
                  <a:srgbClr val="FF0000"/>
                </a:solidFill>
                <a:latin typeface="Times New Roman" panose="02020603050405020304" pitchFamily="18" charset="0"/>
              </a:rPr>
              <a:t>.</a:t>
            </a:r>
          </a:p>
        </p:txBody>
      </p:sp>
      <p:sp>
        <p:nvSpPr>
          <p:cNvPr id="100513" name="Rectangle 161">
            <a:extLst>
              <a:ext uri="{FF2B5EF4-FFF2-40B4-BE49-F238E27FC236}">
                <a16:creationId xmlns:a16="http://schemas.microsoft.com/office/drawing/2014/main" id="{60031D15-97F4-3E0E-A2D0-B7CFC78F67AE}"/>
              </a:ext>
            </a:extLst>
          </p:cNvPr>
          <p:cNvSpPr>
            <a:spLocks noChangeArrowheads="1"/>
          </p:cNvSpPr>
          <p:nvPr/>
        </p:nvSpPr>
        <p:spPr bwMode="auto">
          <a:xfrm>
            <a:off x="395288" y="1412875"/>
            <a:ext cx="7993062" cy="50403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I got up very early this morning. My parents took Lily and me to a small village. We went there on a big bus with a lot of people. The farmer's family were happy to see us. Their house was very clean and tidy. There were a few fruit trees behind his house and there was a vegetable garden. The farmer grew </a:t>
            </a:r>
          </a:p>
          <a:p>
            <a:pPr eaLnBrk="1" hangingPunct="1">
              <a:lnSpc>
                <a:spcPct val="105000"/>
              </a:lnSpc>
              <a:spcBef>
                <a:spcPct val="0"/>
              </a:spcBef>
              <a:buFont typeface="Wingdings" panose="05000000000000000000" pitchFamily="2" charset="2"/>
              <a:buNone/>
            </a:pPr>
            <a:r>
              <a:rPr lang="en-US" altLang="zh-CN" sz="3400">
                <a:latin typeface="Times New Roman" panose="02020603050405020304" pitchFamily="18" charset="0"/>
              </a:rPr>
              <a:t>tomatoes, cabbages and peas.</a:t>
            </a:r>
          </a:p>
        </p:txBody>
      </p:sp>
      <p:pic>
        <p:nvPicPr>
          <p:cNvPr id="39950" name="Picture 14">
            <a:hlinkClick r:id="" action="ppaction://media"/>
            <a:extLst>
              <a:ext uri="{FF2B5EF4-FFF2-40B4-BE49-F238E27FC236}">
                <a16:creationId xmlns:a16="http://schemas.microsoft.com/office/drawing/2014/main" id="{F340266B-CA0E-8280-5DFB-04A9BB46F2D3}"/>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084763"/>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39951" name="Picture 15">
            <a:hlinkClick r:id="" action="ppaction://media"/>
            <a:extLst>
              <a:ext uri="{FF2B5EF4-FFF2-40B4-BE49-F238E27FC236}">
                <a16:creationId xmlns:a16="http://schemas.microsoft.com/office/drawing/2014/main" id="{650AE052-3CC9-AB32-EFD7-68D4D9802CBC}"/>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5076825" y="76517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0359"/>
                                        </p:tgtEl>
                                        <p:attrNameLst>
                                          <p:attrName>style.visibility</p:attrName>
                                        </p:attrNameLst>
                                      </p:cBhvr>
                                      <p:to>
                                        <p:strVal val="visible"/>
                                      </p:to>
                                    </p:set>
                                    <p:anim calcmode="lin" valueType="num">
                                      <p:cBhvr additive="base">
                                        <p:cTn id="7" dur="500" fill="hold"/>
                                        <p:tgtEl>
                                          <p:spTgt spid="100359"/>
                                        </p:tgtEl>
                                        <p:attrNameLst>
                                          <p:attrName>ppt_x</p:attrName>
                                        </p:attrNameLst>
                                      </p:cBhvr>
                                      <p:tavLst>
                                        <p:tav tm="0">
                                          <p:val>
                                            <p:strVal val="1+#ppt_w/2"/>
                                          </p:val>
                                        </p:tav>
                                        <p:tav tm="100000">
                                          <p:val>
                                            <p:strVal val="#ppt_x"/>
                                          </p:val>
                                        </p:tav>
                                      </p:tavLst>
                                    </p:anim>
                                    <p:anim calcmode="lin" valueType="num">
                                      <p:cBhvr additive="base">
                                        <p:cTn id="8" dur="500" fill="hold"/>
                                        <p:tgtEl>
                                          <p:spTgt spid="1003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100508"/>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100508"/>
                                        </p:tgtEl>
                                      </p:cBhvr>
                                    </p:cmd>
                                  </p:childTnLst>
                                </p:cTn>
                              </p:par>
                            </p:childTnLst>
                          </p:cTn>
                        </p:par>
                      </p:childTnLst>
                    </p:cTn>
                  </p:par>
                </p:childTnLst>
              </p:cTn>
              <p:nextCondLst>
                <p:cond evt="onClick" delay="0">
                  <p:tgtEl>
                    <p:spTgt spid="100508"/>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100508"/>
                </p:tgtEl>
              </p:cMediaNode>
            </p:audio>
            <p:seq concurrent="1" nextAc="seek">
              <p:cTn id="15" restart="whenNotActive" fill="hold" evtFilter="cancelBubble" nodeType="interactiveSeq">
                <p:stCondLst>
                  <p:cond evt="onClick" delay="0">
                    <p:tgtEl>
                      <p:spTgt spid="100507"/>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100507"/>
                                        </p:tgtEl>
                                      </p:cBhvr>
                                    </p:cmd>
                                  </p:childTnLst>
                                </p:cTn>
                              </p:par>
                            </p:childTnLst>
                          </p:cTn>
                        </p:par>
                      </p:childTnLst>
                    </p:cTn>
                  </p:par>
                </p:childTnLst>
              </p:cTn>
              <p:nextCondLst>
                <p:cond evt="onClick" delay="0">
                  <p:tgtEl>
                    <p:spTgt spid="100507"/>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100507"/>
                </p:tgtEl>
              </p:cMediaNode>
            </p:audio>
            <p:seq concurrent="1" nextAc="seek">
              <p:cTn id="21" restart="whenNotActive" fill="hold" evtFilter="cancelBubble" nodeType="interactiveSeq">
                <p:stCondLst>
                  <p:cond evt="onClick" delay="0">
                    <p:tgtEl>
                      <p:spTgt spid="39950"/>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68642" fill="hold"/>
                                        <p:tgtEl>
                                          <p:spTgt spid="39950"/>
                                        </p:tgtEl>
                                      </p:cBhvr>
                                    </p:cmd>
                                  </p:childTnLst>
                                </p:cTn>
                              </p:par>
                            </p:childTnLst>
                          </p:cTn>
                        </p:par>
                      </p:childTnLst>
                    </p:cTn>
                  </p:par>
                </p:childTnLst>
              </p:cTn>
              <p:nextCondLst>
                <p:cond evt="onClick" delay="0">
                  <p:tgtEl>
                    <p:spTgt spid="39950"/>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39950"/>
                </p:tgtEl>
              </p:cMediaNode>
            </p:audio>
            <p:seq concurrent="1" nextAc="seek">
              <p:cTn id="27" restart="whenNotActive" fill="hold" evtFilter="cancelBubble" nodeType="interactiveSeq">
                <p:stCondLst>
                  <p:cond evt="onClick" delay="0">
                    <p:tgtEl>
                      <p:spTgt spid="3994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100513"/>
                                        </p:tgtEl>
                                        <p:attrNameLst>
                                          <p:attrName>style.visibility</p:attrName>
                                        </p:attrNameLst>
                                      </p:cBhvr>
                                      <p:to>
                                        <p:strVal val="visible"/>
                                      </p:to>
                                    </p:set>
                                    <p:animEffect transition="in" filter="checkerboard(across)">
                                      <p:cBhvr>
                                        <p:cTn id="32" dur="1000"/>
                                        <p:tgtEl>
                                          <p:spTgt spid="100513"/>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39943"/>
                                        </p:tgtEl>
                                        <p:attrNameLst>
                                          <p:attrName>style.visibility</p:attrName>
                                        </p:attrNameLst>
                                      </p:cBhvr>
                                      <p:to>
                                        <p:strVal val="visible"/>
                                      </p:to>
                                    </p:set>
                                    <p:animEffect transition="in" filter="checkerboard(across)">
                                      <p:cBhvr>
                                        <p:cTn id="36" dur="500"/>
                                        <p:tgtEl>
                                          <p:spTgt spid="39943"/>
                                        </p:tgtEl>
                                      </p:cBhvr>
                                    </p:animEffect>
                                  </p:childTnLst>
                                </p:cTn>
                              </p:par>
                            </p:childTnLst>
                          </p:cTn>
                        </p:par>
                      </p:childTnLst>
                    </p:cTn>
                  </p:par>
                </p:childTnLst>
              </p:cTn>
              <p:nextCondLst>
                <p:cond evt="onClick" delay="0">
                  <p:tgtEl>
                    <p:spTgt spid="39941"/>
                  </p:tgtEl>
                </p:cond>
              </p:nextCondLst>
            </p:seq>
            <p:seq concurrent="1" nextAc="seek">
              <p:cTn id="37" restart="whenNotActive" fill="hold" evtFilter="cancelBubble" nodeType="interactiveSeq">
                <p:stCondLst>
                  <p:cond evt="onClick" delay="0">
                    <p:tgtEl>
                      <p:spTgt spid="39943"/>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5" presetClass="exit" presetSubtype="5" fill="hold" grpId="1" nodeType="clickEffect">
                                  <p:stCondLst>
                                    <p:cond delay="0"/>
                                  </p:stCondLst>
                                  <p:childTnLst>
                                    <p:animEffect transition="out" filter="checkerboard(down)">
                                      <p:cBhvr>
                                        <p:cTn id="41" dur="1000"/>
                                        <p:tgtEl>
                                          <p:spTgt spid="100513"/>
                                        </p:tgtEl>
                                      </p:cBhvr>
                                    </p:animEffect>
                                    <p:set>
                                      <p:cBhvr>
                                        <p:cTn id="42" dur="1" fill="hold">
                                          <p:stCondLst>
                                            <p:cond delay="999"/>
                                          </p:stCondLst>
                                        </p:cTn>
                                        <p:tgtEl>
                                          <p:spTgt spid="100513"/>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39943"/>
                                        </p:tgtEl>
                                      </p:cBhvr>
                                    </p:animEffect>
                                    <p:set>
                                      <p:cBhvr>
                                        <p:cTn id="46" dur="1" fill="hold">
                                          <p:stCondLst>
                                            <p:cond delay="499"/>
                                          </p:stCondLst>
                                        </p:cTn>
                                        <p:tgtEl>
                                          <p:spTgt spid="39943"/>
                                        </p:tgtEl>
                                        <p:attrNameLst>
                                          <p:attrName>style.visibility</p:attrName>
                                        </p:attrNameLst>
                                      </p:cBhvr>
                                      <p:to>
                                        <p:strVal val="hidden"/>
                                      </p:to>
                                    </p:set>
                                  </p:childTnLst>
                                </p:cTn>
                              </p:par>
                            </p:childTnLst>
                          </p:cTn>
                        </p:par>
                      </p:childTnLst>
                    </p:cTn>
                  </p:par>
                </p:childTnLst>
              </p:cTn>
              <p:nextCondLst>
                <p:cond evt="onClick" delay="0">
                  <p:tgtEl>
                    <p:spTgt spid="39943"/>
                  </p:tgtEl>
                </p:cond>
              </p:nextCondLst>
            </p:seq>
          </p:childTnLst>
        </p:cTn>
      </p:par>
    </p:tnLst>
    <p:bldLst>
      <p:bldP spid="100359" grpId="0" autoUpdateAnimBg="0"/>
      <p:bldP spid="100513" grpId="0" animBg="1"/>
      <p:bldP spid="10051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002" name="图片 3">
            <a:extLst>
              <a:ext uri="{FF2B5EF4-FFF2-40B4-BE49-F238E27FC236}">
                <a16:creationId xmlns:a16="http://schemas.microsoft.com/office/drawing/2014/main" id="{F48245FA-8EAF-1923-0977-41501781FCD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2565400"/>
            <a:ext cx="7488237"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63" name="Rectangle 15">
            <a:extLst>
              <a:ext uri="{FF2B5EF4-FFF2-40B4-BE49-F238E27FC236}">
                <a16:creationId xmlns:a16="http://schemas.microsoft.com/office/drawing/2014/main" id="{7318D6E6-7F86-687E-CEFF-F93F40743DE5}"/>
              </a:ext>
            </a:extLst>
          </p:cNvPr>
          <p:cNvSpPr>
            <a:spLocks noChangeArrowheads="1"/>
          </p:cNvSpPr>
          <p:nvPr/>
        </p:nvSpPr>
        <p:spPr bwMode="auto">
          <a:xfrm>
            <a:off x="358775" y="1773238"/>
            <a:ext cx="7885113"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indent="3619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zh-CN" altLang="zh-CN" sz="2000" b="0">
                <a:latin typeface="Times New Roman" panose="02020603050405020304" pitchFamily="18" charset="0"/>
              </a:rPr>
              <a:t>现在，你有</a:t>
            </a:r>
            <a:r>
              <a:rPr lang="zh-CN" altLang="en-US" sz="2000" b="0">
                <a:latin typeface="Times New Roman" panose="02020603050405020304" pitchFamily="18" charset="0"/>
              </a:rPr>
              <a:t> </a:t>
            </a:r>
            <a:r>
              <a:rPr lang="en-US" altLang="zh-CN" sz="2000">
                <a:latin typeface="Times New Roman" panose="02020603050405020304" pitchFamily="18" charset="0"/>
              </a:rPr>
              <a:t>15 </a:t>
            </a:r>
            <a:r>
              <a:rPr lang="zh-CN" altLang="en-US" sz="2000" b="0">
                <a:latin typeface="Times New Roman" panose="02020603050405020304" pitchFamily="18" charset="0"/>
              </a:rPr>
              <a:t>秒钟的时间阅读思维导图。你的复述可以这样开始</a:t>
            </a:r>
            <a:r>
              <a:rPr lang="en-US" altLang="zh-CN" sz="2000" b="0">
                <a:latin typeface="Times New Roman" panose="02020603050405020304" pitchFamily="18" charset="0"/>
              </a:rPr>
              <a:t>: </a:t>
            </a:r>
            <a:r>
              <a:rPr lang="en-US" altLang="zh-CN" sz="2000">
                <a:solidFill>
                  <a:srgbClr val="FF0000"/>
                </a:solidFill>
                <a:latin typeface="Times New Roman" panose="02020603050405020304" pitchFamily="18" charset="0"/>
              </a:rPr>
              <a:t>A computer can do many things. It can</a:t>
            </a:r>
            <a:r>
              <a:rPr lang="en-US" altLang="zh-CN" sz="2000" b="0">
                <a:latin typeface="Times New Roman" panose="02020603050405020304" pitchFamily="18" charset="0"/>
              </a:rPr>
              <a:t> </a:t>
            </a:r>
            <a:r>
              <a:rPr lang="en-US" altLang="zh-CN" sz="2000">
                <a:solidFill>
                  <a:srgbClr val="FF3300"/>
                </a:solidFill>
                <a:latin typeface="Times New Roman" panose="02020603050405020304" pitchFamily="18" charset="0"/>
              </a:rPr>
              <a:t>...</a:t>
            </a:r>
            <a:r>
              <a:rPr lang="en-US" altLang="zh-CN" sz="2000" b="0">
                <a:effectLst>
                  <a:outerShdw blurRad="38100" dist="38100" dir="2700000" algn="tl">
                    <a:srgbClr val="FFFFFF"/>
                  </a:outerShdw>
                </a:effectLst>
                <a:latin typeface="Times New Roman" panose="02020603050405020304" pitchFamily="18" charset="0"/>
              </a:rPr>
              <a:t> </a:t>
            </a:r>
          </a:p>
        </p:txBody>
      </p:sp>
      <p:pic>
        <p:nvPicPr>
          <p:cNvPr id="41988" name="Picture 4" descr="公司logo">
            <a:extLst>
              <a:ext uri="{FF2B5EF4-FFF2-40B4-BE49-F238E27FC236}">
                <a16:creationId xmlns:a16="http://schemas.microsoft.com/office/drawing/2014/main" id="{7B1422CF-32EC-1EA2-E90D-5A1B6A4B6B7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7" name="Picture 9" descr="originalText48">
            <a:extLst>
              <a:ext uri="{FF2B5EF4-FFF2-40B4-BE49-F238E27FC236}">
                <a16:creationId xmlns:a16="http://schemas.microsoft.com/office/drawing/2014/main" id="{497615DB-2262-94F6-C3BA-6AAD47BB9CF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58" name="Picture 10" descr="originalTextHide">
            <a:extLst>
              <a:ext uri="{FF2B5EF4-FFF2-40B4-BE49-F238E27FC236}">
                <a16:creationId xmlns:a16="http://schemas.microsoft.com/office/drawing/2014/main" id="{1D1CEA61-8375-CFC3-D2A3-2AB723A6B963}"/>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Rectangle 129">
            <a:extLst>
              <a:ext uri="{FF2B5EF4-FFF2-40B4-BE49-F238E27FC236}">
                <a16:creationId xmlns:a16="http://schemas.microsoft.com/office/drawing/2014/main" id="{891A43B1-7AF8-C8CE-EEB2-86B9924DD725}"/>
              </a:ext>
            </a:extLst>
          </p:cNvPr>
          <p:cNvSpPr>
            <a:spLocks noChangeArrowheads="1"/>
          </p:cNvSpPr>
          <p:nvPr/>
        </p:nvSpPr>
        <p:spPr bwMode="auto">
          <a:xfrm>
            <a:off x="250825" y="981075"/>
            <a:ext cx="856932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ClrTx/>
              <a:buSzTx/>
              <a:buFontTx/>
              <a:buNone/>
            </a:pPr>
            <a:r>
              <a:rPr lang="zh-CN" altLang="en-US" sz="2000" b="0">
                <a:latin typeface="Times New Roman" panose="02020603050405020304" pitchFamily="18" charset="0"/>
              </a:rPr>
              <a:t>    你将听到一篇</a:t>
            </a:r>
            <a:r>
              <a:rPr lang="zh-CN" altLang="en-US" sz="2000">
                <a:latin typeface="Times New Roman" panose="02020603050405020304" pitchFamily="18" charset="0"/>
              </a:rPr>
              <a:t>老师</a:t>
            </a:r>
            <a:r>
              <a:rPr lang="zh-CN" altLang="en-US" sz="2000" b="0">
                <a:latin typeface="Times New Roman" panose="02020603050405020304" pitchFamily="18" charset="0"/>
              </a:rPr>
              <a:t>讲述计算机作用的短文 </a:t>
            </a:r>
            <a:r>
              <a:rPr lang="en-US" altLang="zh-CN" sz="2000" b="0">
                <a:latin typeface="Times New Roman" panose="02020603050405020304" pitchFamily="18" charset="0"/>
              </a:rPr>
              <a:t>, </a:t>
            </a:r>
            <a:r>
              <a:rPr lang="zh-CN" altLang="en-US" sz="2000" b="0">
                <a:latin typeface="Times New Roman" panose="02020603050405020304" pitchFamily="18" charset="0"/>
              </a:rPr>
              <a:t>录音播放两遍。请根据所听到的内容，依据思维导图的提示，在 </a:t>
            </a:r>
            <a:r>
              <a:rPr lang="en-US" altLang="zh-CN" sz="2000">
                <a:latin typeface="Times New Roman" panose="02020603050405020304" pitchFamily="18" charset="0"/>
              </a:rPr>
              <a:t>60 </a:t>
            </a:r>
            <a:r>
              <a:rPr lang="zh-CN" altLang="en-US" sz="2000" b="0">
                <a:latin typeface="Times New Roman" panose="02020603050405020304" pitchFamily="18" charset="0"/>
              </a:rPr>
              <a:t>秒内复述短文。</a:t>
            </a:r>
            <a:r>
              <a:rPr lang="zh-CN" altLang="en-US" sz="2000">
                <a:latin typeface="Times New Roman" panose="02020603050405020304" pitchFamily="18" charset="0"/>
              </a:rPr>
              <a:t> </a:t>
            </a:r>
          </a:p>
        </p:txBody>
      </p:sp>
      <p:sp>
        <p:nvSpPr>
          <p:cNvPr id="41992" name="Rectangle 140">
            <a:extLst>
              <a:ext uri="{FF2B5EF4-FFF2-40B4-BE49-F238E27FC236}">
                <a16:creationId xmlns:a16="http://schemas.microsoft.com/office/drawing/2014/main" id="{D26894FD-6301-E953-0430-A4913F45F199}"/>
              </a:ext>
            </a:extLst>
          </p:cNvPr>
          <p:cNvSpPr>
            <a:spLocks noChangeArrowheads="1"/>
          </p:cNvSpPr>
          <p:nvPr/>
        </p:nvSpPr>
        <p:spPr bwMode="auto">
          <a:xfrm>
            <a:off x="0" y="620713"/>
            <a:ext cx="3671888"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10000"/>
              </a:spcBef>
              <a:buFontTx/>
              <a:buNone/>
            </a:pPr>
            <a:r>
              <a:rPr lang="zh-CN" altLang="en-US" sz="2000" b="0">
                <a:latin typeface="Times New Roman" panose="02020603050405020304" pitchFamily="18" charset="0"/>
              </a:rPr>
              <a:t>第一节 短文复述（共 </a:t>
            </a:r>
            <a:r>
              <a:rPr lang="en-US" altLang="zh-CN" sz="2000">
                <a:latin typeface="Times New Roman" panose="02020603050405020304" pitchFamily="18" charset="0"/>
              </a:rPr>
              <a:t>8</a:t>
            </a:r>
            <a:r>
              <a:rPr lang="en-US" altLang="zh-CN" sz="2000" b="0">
                <a:latin typeface="Times New Roman" panose="02020603050405020304" pitchFamily="18" charset="0"/>
              </a:rPr>
              <a:t> </a:t>
            </a:r>
            <a:r>
              <a:rPr lang="zh-CN" altLang="en-US" sz="2000" b="0">
                <a:latin typeface="Times New Roman" panose="02020603050405020304" pitchFamily="18" charset="0"/>
              </a:rPr>
              <a:t>分）</a:t>
            </a:r>
          </a:p>
        </p:txBody>
      </p:sp>
      <p:sp>
        <p:nvSpPr>
          <p:cNvPr id="104485" name="Rectangle 37">
            <a:extLst>
              <a:ext uri="{FF2B5EF4-FFF2-40B4-BE49-F238E27FC236}">
                <a16:creationId xmlns:a16="http://schemas.microsoft.com/office/drawing/2014/main" id="{E47BCE85-B90A-4A23-BE24-871641776CB6}"/>
              </a:ext>
            </a:extLst>
          </p:cNvPr>
          <p:cNvSpPr>
            <a:spLocks noChangeArrowheads="1"/>
          </p:cNvSpPr>
          <p:nvPr/>
        </p:nvSpPr>
        <p:spPr bwMode="auto">
          <a:xfrm>
            <a:off x="179388" y="2492375"/>
            <a:ext cx="8353425" cy="41767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fontAlgn="t" hangingPunct="1">
              <a:lnSpc>
                <a:spcPct val="110000"/>
              </a:lnSpc>
              <a:spcBef>
                <a:spcPct val="0"/>
              </a:spcBef>
              <a:buFont typeface="Wingdings" panose="05000000000000000000" pitchFamily="2" charset="2"/>
              <a:buNone/>
            </a:pPr>
            <a:r>
              <a:rPr lang="en-US" altLang="zh-CN" sz="3400">
                <a:latin typeface="Times New Roman" panose="02020603050405020304" pitchFamily="18" charset="0"/>
              </a:rPr>
              <a:t>A computer can do many things. A computer can </a:t>
            </a:r>
            <a:r>
              <a:rPr lang="en-US" altLang="zh-CN" sz="3400">
                <a:solidFill>
                  <a:srgbClr val="3333FF"/>
                </a:solidFill>
                <a:latin typeface="Times New Roman" panose="02020603050405020304" pitchFamily="18" charset="0"/>
              </a:rPr>
              <a:t>do maths</a:t>
            </a:r>
            <a:r>
              <a:rPr lang="en-US" altLang="zh-CN" sz="3400">
                <a:latin typeface="Times New Roman" panose="02020603050405020304" pitchFamily="18" charset="0"/>
              </a:rPr>
              <a:t>. Computers help to </a:t>
            </a:r>
            <a:r>
              <a:rPr lang="en-US" altLang="zh-CN" sz="3400">
                <a:solidFill>
                  <a:srgbClr val="3333FF"/>
                </a:solidFill>
                <a:latin typeface="Times New Roman" panose="02020603050405020304" pitchFamily="18" charset="0"/>
              </a:rPr>
              <a:t>tell what the weather will be like</a:t>
            </a:r>
            <a:r>
              <a:rPr lang="en-US" altLang="zh-CN" sz="3400">
                <a:latin typeface="Times New Roman" panose="02020603050405020304" pitchFamily="18" charset="0"/>
              </a:rPr>
              <a:t>. Computers help to </a:t>
            </a:r>
            <a:r>
              <a:rPr lang="en-US" altLang="zh-CN" sz="3400">
                <a:solidFill>
                  <a:srgbClr val="3333FF"/>
                </a:solidFill>
                <a:latin typeface="Times New Roman" panose="02020603050405020304" pitchFamily="18" charset="0"/>
              </a:rPr>
              <a:t>fly rockets and spaceships</a:t>
            </a:r>
            <a:r>
              <a:rPr lang="en-US" altLang="zh-CN" sz="3400">
                <a:latin typeface="Times New Roman" panose="02020603050405020304" pitchFamily="18" charset="0"/>
              </a:rPr>
              <a:t>. People use computers in </a:t>
            </a:r>
            <a:r>
              <a:rPr lang="en-US" altLang="zh-CN" sz="3400">
                <a:solidFill>
                  <a:srgbClr val="3333FF"/>
                </a:solidFill>
                <a:latin typeface="Times New Roman" panose="02020603050405020304" pitchFamily="18" charset="0"/>
              </a:rPr>
              <a:t>many different ways</a:t>
            </a:r>
            <a:r>
              <a:rPr lang="en-US" altLang="zh-CN" sz="3400">
                <a:latin typeface="Times New Roman" panose="02020603050405020304" pitchFamily="18" charset="0"/>
              </a:rPr>
              <a:t>. We can </a:t>
            </a:r>
            <a:r>
              <a:rPr lang="en-US" altLang="zh-CN" sz="3400">
                <a:solidFill>
                  <a:srgbClr val="009900"/>
                </a:solidFill>
                <a:latin typeface="Times New Roman" panose="02020603050405020304" pitchFamily="18" charset="0"/>
              </a:rPr>
              <a:t>play games</a:t>
            </a:r>
            <a:r>
              <a:rPr lang="en-US" altLang="zh-CN" sz="3400">
                <a:latin typeface="Times New Roman" panose="02020603050405020304" pitchFamily="18" charset="0"/>
              </a:rPr>
              <a:t>, </a:t>
            </a:r>
            <a:r>
              <a:rPr lang="en-US" altLang="zh-CN" sz="3400">
                <a:solidFill>
                  <a:srgbClr val="009900"/>
                </a:solidFill>
                <a:latin typeface="Times New Roman" panose="02020603050405020304" pitchFamily="18" charset="0"/>
              </a:rPr>
              <a:t>write letters</a:t>
            </a:r>
            <a:r>
              <a:rPr lang="en-US" altLang="zh-CN" sz="3400">
                <a:latin typeface="Times New Roman" panose="02020603050405020304" pitchFamily="18" charset="0"/>
              </a:rPr>
              <a:t> and see films on computers.</a:t>
            </a:r>
          </a:p>
        </p:txBody>
      </p:sp>
      <p:sp>
        <p:nvSpPr>
          <p:cNvPr id="41994" name="Rectangle 153">
            <a:extLst>
              <a:ext uri="{FF2B5EF4-FFF2-40B4-BE49-F238E27FC236}">
                <a16:creationId xmlns:a16="http://schemas.microsoft.com/office/drawing/2014/main" id="{080B13C9-DE16-E824-4D31-C8E7B6EE215A}"/>
              </a:ext>
            </a:extLst>
          </p:cNvPr>
          <p:cNvSpPr>
            <a:spLocks noChangeArrowheads="1"/>
          </p:cNvSpPr>
          <p:nvPr/>
        </p:nvSpPr>
        <p:spPr bwMode="auto">
          <a:xfrm>
            <a:off x="53975" y="44450"/>
            <a:ext cx="65532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a:solidFill>
                  <a:schemeClr val="tx2"/>
                </a:solidFill>
                <a:latin typeface="Times New Roman" panose="02020603050405020304" pitchFamily="18" charset="0"/>
              </a:rPr>
              <a:t>三、短文复述及提问  </a:t>
            </a:r>
            <a:r>
              <a:rPr lang="en-US" altLang="zh-CN">
                <a:solidFill>
                  <a:schemeClr val="tx2"/>
                </a:solidFill>
                <a:latin typeface="Times New Roman" panose="02020603050405020304" pitchFamily="18" charset="0"/>
              </a:rPr>
              <a:t>(</a:t>
            </a:r>
            <a:r>
              <a:rPr lang="zh-CN" altLang="en-US">
                <a:solidFill>
                  <a:schemeClr val="tx2"/>
                </a:solidFill>
                <a:latin typeface="Times New Roman" panose="02020603050405020304" pitchFamily="18" charset="0"/>
              </a:rPr>
              <a:t>共 </a:t>
            </a:r>
            <a:r>
              <a:rPr lang="en-US" altLang="zh-CN">
                <a:solidFill>
                  <a:schemeClr val="tx2"/>
                </a:solidFill>
                <a:latin typeface="Times New Roman" panose="02020603050405020304" pitchFamily="18" charset="0"/>
              </a:rPr>
              <a:t>11 </a:t>
            </a:r>
            <a:r>
              <a:rPr lang="zh-CN" altLang="en-US">
                <a:solidFill>
                  <a:schemeClr val="tx2"/>
                </a:solidFill>
                <a:latin typeface="Times New Roman" panose="02020603050405020304" pitchFamily="18" charset="0"/>
              </a:rPr>
              <a:t>分</a:t>
            </a:r>
            <a:r>
              <a:rPr lang="en-US" altLang="zh-CN">
                <a:solidFill>
                  <a:schemeClr val="tx2"/>
                </a:solidFill>
                <a:latin typeface="Times New Roman" panose="02020603050405020304" pitchFamily="18" charset="0"/>
              </a:rPr>
              <a:t>)</a:t>
            </a:r>
          </a:p>
        </p:txBody>
      </p:sp>
      <p:pic>
        <p:nvPicPr>
          <p:cNvPr id="104607" name="Picture 159">
            <a:hlinkClick r:id="" action="ppaction://media"/>
            <a:extLst>
              <a:ext uri="{FF2B5EF4-FFF2-40B4-BE49-F238E27FC236}">
                <a16:creationId xmlns:a16="http://schemas.microsoft.com/office/drawing/2014/main" id="{35A735B1-9A49-9E96-1236-55F5EE21BA3A}"/>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13">
            <a:extLst>
              <a:ext uri="{28A0092B-C50C-407E-A947-70E740481C1C}">
                <a14:useLocalDpi xmlns:a14="http://schemas.microsoft.com/office/drawing/2010/main" val="0"/>
              </a:ext>
            </a:extLst>
          </a:blip>
          <a:srcRect/>
          <a:stretch>
            <a:fillRect/>
          </a:stretch>
        </p:blipFill>
        <p:spPr>
          <a:xfrm>
            <a:off x="3563938" y="549275"/>
            <a:ext cx="431800" cy="431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999" name="Picture 15">
            <a:hlinkClick r:id="" action="ppaction://media"/>
            <a:extLst>
              <a:ext uri="{FF2B5EF4-FFF2-40B4-BE49-F238E27FC236}">
                <a16:creationId xmlns:a16="http://schemas.microsoft.com/office/drawing/2014/main" id="{AB7EF1FB-8659-FAA4-8EA1-4F62AE342BEA}"/>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3">
            <a:extLst>
              <a:ext uri="{28A0092B-C50C-407E-A947-70E740481C1C}">
                <a14:useLocalDpi xmlns:a14="http://schemas.microsoft.com/office/drawing/2010/main" val="0"/>
              </a:ext>
            </a:extLst>
          </a:blip>
          <a:srcRect/>
          <a:stretch>
            <a:fillRect/>
          </a:stretch>
        </p:blipFill>
        <p:spPr bwMode="auto">
          <a:xfrm>
            <a:off x="8604250" y="177323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42003" name="Picture 19">
            <a:hlinkClick r:id="" action="ppaction://media"/>
            <a:extLst>
              <a:ext uri="{FF2B5EF4-FFF2-40B4-BE49-F238E27FC236}">
                <a16:creationId xmlns:a16="http://schemas.microsoft.com/office/drawing/2014/main" id="{64C2A5E2-DFC9-1F55-E0F7-F5F1616ED150}"/>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3">
            <a:extLst>
              <a:ext uri="{28A0092B-C50C-407E-A947-70E740481C1C}">
                <a14:useLocalDpi xmlns:a14="http://schemas.microsoft.com/office/drawing/2010/main" val="0"/>
              </a:ext>
            </a:extLst>
          </a:blip>
          <a:srcRect/>
          <a:stretch>
            <a:fillRect/>
          </a:stretch>
        </p:blipFill>
        <p:spPr bwMode="auto">
          <a:xfrm>
            <a:off x="8604250" y="51577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460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7853" fill="hold"/>
                                        <p:tgtEl>
                                          <p:spTgt spid="104607"/>
                                        </p:tgtEl>
                                      </p:cBhvr>
                                    </p:cmd>
                                  </p:childTnLst>
                                </p:cTn>
                              </p:par>
                            </p:childTnLst>
                          </p:cTn>
                        </p:par>
                      </p:childTnLst>
                    </p:cTn>
                  </p:par>
                </p:childTnLst>
              </p:cTn>
              <p:nextCondLst>
                <p:cond evt="onClick" delay="0">
                  <p:tgtEl>
                    <p:spTgt spid="10460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4607"/>
                </p:tgtEl>
              </p:cMediaNode>
            </p:audio>
            <p:seq concurrent="1" nextAc="seek">
              <p:cTn id="8" restart="whenNotActive" fill="hold" evtFilter="cancelBubble" nodeType="interactiveSeq">
                <p:stCondLst>
                  <p:cond evt="onClick" delay="0">
                    <p:tgtEl>
                      <p:spTgt spid="41999"/>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35930" fill="hold"/>
                                        <p:tgtEl>
                                          <p:spTgt spid="41999"/>
                                        </p:tgtEl>
                                      </p:cBhvr>
                                    </p:cmd>
                                  </p:childTnLst>
                                </p:cTn>
                              </p:par>
                            </p:childTnLst>
                          </p:cTn>
                        </p:par>
                      </p:childTnLst>
                    </p:cTn>
                  </p:par>
                </p:childTnLst>
              </p:cTn>
              <p:nextCondLst>
                <p:cond evt="onClick" delay="0">
                  <p:tgtEl>
                    <p:spTgt spid="4199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1999"/>
                </p:tgtEl>
              </p:cMediaNode>
            </p:audio>
            <p:seq concurrent="1" nextAc="seek">
              <p:cTn id="14" restart="whenNotActive" fill="hold" evtFilter="cancelBubble" nodeType="interactiveSeq">
                <p:stCondLst>
                  <p:cond evt="onClick" delay="0">
                    <p:tgtEl>
                      <p:spTgt spid="104457"/>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04485"/>
                                        </p:tgtEl>
                                        <p:attrNameLst>
                                          <p:attrName>style.visibility</p:attrName>
                                        </p:attrNameLst>
                                      </p:cBhvr>
                                      <p:to>
                                        <p:strVal val="visible"/>
                                      </p:to>
                                    </p:set>
                                    <p:animEffect transition="in" filter="checkerboard(across)">
                                      <p:cBhvr>
                                        <p:cTn id="19" dur="1000"/>
                                        <p:tgtEl>
                                          <p:spTgt spid="104485"/>
                                        </p:tgtEl>
                                      </p:cBhvr>
                                    </p:animEffect>
                                  </p:childTnLst>
                                </p:cTn>
                              </p:par>
                            </p:childTnLst>
                          </p:cTn>
                        </p:par>
                        <p:par>
                          <p:cTn id="20" fill="hold" nodeType="afterGroup">
                            <p:stCondLst>
                              <p:cond delay="1000"/>
                            </p:stCondLst>
                            <p:childTnLst>
                              <p:par>
                                <p:cTn id="21" presetID="5" presetClass="entr" presetSubtype="10" fill="hold" nodeType="afterEffect">
                                  <p:stCondLst>
                                    <p:cond delay="0"/>
                                  </p:stCondLst>
                                  <p:childTnLst>
                                    <p:set>
                                      <p:cBhvr>
                                        <p:cTn id="22" dur="1" fill="hold">
                                          <p:stCondLst>
                                            <p:cond delay="0"/>
                                          </p:stCondLst>
                                        </p:cTn>
                                        <p:tgtEl>
                                          <p:spTgt spid="104458"/>
                                        </p:tgtEl>
                                        <p:attrNameLst>
                                          <p:attrName>style.visibility</p:attrName>
                                        </p:attrNameLst>
                                      </p:cBhvr>
                                      <p:to>
                                        <p:strVal val="visible"/>
                                      </p:to>
                                    </p:set>
                                    <p:animEffect transition="in" filter="checkerboard(across)">
                                      <p:cBhvr>
                                        <p:cTn id="23" dur="500"/>
                                        <p:tgtEl>
                                          <p:spTgt spid="104458"/>
                                        </p:tgtEl>
                                      </p:cBhvr>
                                    </p:animEffect>
                                  </p:childTnLst>
                                </p:cTn>
                              </p:par>
                            </p:childTnLst>
                          </p:cTn>
                        </p:par>
                      </p:childTnLst>
                    </p:cTn>
                  </p:par>
                </p:childTnLst>
              </p:cTn>
              <p:nextCondLst>
                <p:cond evt="onClick" delay="0">
                  <p:tgtEl>
                    <p:spTgt spid="104457"/>
                  </p:tgtEl>
                </p:cond>
              </p:nextCondLst>
            </p:seq>
            <p:seq concurrent="1" nextAc="seek">
              <p:cTn id="24" restart="whenNotActive" fill="hold" evtFilter="cancelBubble" nodeType="interactiveSeq">
                <p:stCondLst>
                  <p:cond evt="onClick" delay="0">
                    <p:tgtEl>
                      <p:spTgt spid="104458"/>
                    </p:tgtEl>
                  </p:cond>
                </p:stCondLst>
                <p:endSync evt="end" delay="0">
                  <p:rtn val="all"/>
                </p:endSync>
                <p:childTnLst>
                  <p:par>
                    <p:cTn id="25" fill="hold" nodeType="clickPar">
                      <p:stCondLst>
                        <p:cond delay="0"/>
                      </p:stCondLst>
                      <p:childTnLst>
                        <p:par>
                          <p:cTn id="26" fill="hold" nodeType="withGroup">
                            <p:stCondLst>
                              <p:cond delay="0"/>
                            </p:stCondLst>
                            <p:childTnLst>
                              <p:par>
                                <p:cTn id="27" presetID="5" presetClass="exit" presetSubtype="5" fill="hold" grpId="1" nodeType="clickEffect">
                                  <p:stCondLst>
                                    <p:cond delay="0"/>
                                  </p:stCondLst>
                                  <p:childTnLst>
                                    <p:animEffect transition="out" filter="checkerboard(down)">
                                      <p:cBhvr>
                                        <p:cTn id="28" dur="1000"/>
                                        <p:tgtEl>
                                          <p:spTgt spid="104485"/>
                                        </p:tgtEl>
                                      </p:cBhvr>
                                    </p:animEffect>
                                    <p:set>
                                      <p:cBhvr>
                                        <p:cTn id="29" dur="1" fill="hold">
                                          <p:stCondLst>
                                            <p:cond delay="999"/>
                                          </p:stCondLst>
                                        </p:cTn>
                                        <p:tgtEl>
                                          <p:spTgt spid="104485"/>
                                        </p:tgtEl>
                                        <p:attrNameLst>
                                          <p:attrName>style.visibility</p:attrName>
                                        </p:attrNameLst>
                                      </p:cBhvr>
                                      <p:to>
                                        <p:strVal val="hidden"/>
                                      </p:to>
                                    </p:set>
                                  </p:childTnLst>
                                </p:cTn>
                              </p:par>
                            </p:childTnLst>
                          </p:cTn>
                        </p:par>
                        <p:par>
                          <p:cTn id="30" fill="hold" nodeType="afterGroup">
                            <p:stCondLst>
                              <p:cond delay="1000"/>
                            </p:stCondLst>
                            <p:childTnLst>
                              <p:par>
                                <p:cTn id="31" presetID="5" presetClass="exit" presetSubtype="10" fill="hold" nodeType="afterEffect">
                                  <p:stCondLst>
                                    <p:cond delay="0"/>
                                  </p:stCondLst>
                                  <p:childTnLst>
                                    <p:animEffect transition="out" filter="checkerboard(across)">
                                      <p:cBhvr>
                                        <p:cTn id="32" dur="500"/>
                                        <p:tgtEl>
                                          <p:spTgt spid="104458"/>
                                        </p:tgtEl>
                                      </p:cBhvr>
                                    </p:animEffect>
                                    <p:set>
                                      <p:cBhvr>
                                        <p:cTn id="33" dur="1" fill="hold">
                                          <p:stCondLst>
                                            <p:cond delay="499"/>
                                          </p:stCondLst>
                                        </p:cTn>
                                        <p:tgtEl>
                                          <p:spTgt spid="104458"/>
                                        </p:tgtEl>
                                        <p:attrNameLst>
                                          <p:attrName>style.visibility</p:attrName>
                                        </p:attrNameLst>
                                      </p:cBhvr>
                                      <p:to>
                                        <p:strVal val="hidden"/>
                                      </p:to>
                                    </p:set>
                                  </p:childTnLst>
                                </p:cTn>
                              </p:par>
                            </p:childTnLst>
                          </p:cTn>
                        </p:par>
                      </p:childTnLst>
                    </p:cTn>
                  </p:par>
                </p:childTnLst>
              </p:cTn>
              <p:nextCondLst>
                <p:cond evt="onClick" delay="0">
                  <p:tgtEl>
                    <p:spTgt spid="104458"/>
                  </p:tgtEl>
                </p:cond>
              </p:nextCondLst>
            </p:seq>
          </p:childTnLst>
        </p:cTn>
      </p:par>
    </p:tnLst>
    <p:bldLst>
      <p:bldP spid="104485" grpId="0" animBg="1"/>
      <p:bldP spid="104485"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a:extLst>
              <a:ext uri="{FF2B5EF4-FFF2-40B4-BE49-F238E27FC236}">
                <a16:creationId xmlns:a16="http://schemas.microsoft.com/office/drawing/2014/main" id="{1D76A72D-86D9-E84D-1854-ECE5E45F5DFF}"/>
              </a:ext>
            </a:extLst>
          </p:cNvPr>
          <p:cNvSpPr>
            <a:spLocks noGrp="1"/>
          </p:cNvSpPr>
          <p:nvPr>
            <p:ph type="title" idx="4294967295"/>
          </p:nvPr>
        </p:nvSpPr>
        <p:spPr>
          <a:noFill/>
        </p:spPr>
        <p:txBody>
          <a:bodyPr/>
          <a:lstStyle/>
          <a:p>
            <a:pPr algn="ctr" eaLnBrk="1" hangingPunct="1"/>
            <a:r>
              <a:rPr lang="zh-CN" altLang="en-US" b="1">
                <a:effectLst/>
              </a:rPr>
              <a:t>目  录</a:t>
            </a:r>
          </a:p>
        </p:txBody>
      </p:sp>
      <p:sp>
        <p:nvSpPr>
          <p:cNvPr id="7171" name="内容占位符 2">
            <a:extLst>
              <a:ext uri="{FF2B5EF4-FFF2-40B4-BE49-F238E27FC236}">
                <a16:creationId xmlns:a16="http://schemas.microsoft.com/office/drawing/2014/main" id="{E83824D8-127A-3CE5-E91F-A859567E01B5}"/>
              </a:ext>
            </a:extLst>
          </p:cNvPr>
          <p:cNvSpPr>
            <a:spLocks noGrp="1"/>
          </p:cNvSpPr>
          <p:nvPr>
            <p:ph idx="4294967295"/>
          </p:nvPr>
        </p:nvSpPr>
        <p:spPr>
          <a:noFill/>
        </p:spPr>
        <p:txBody>
          <a:bodyPr/>
          <a:lstStyle/>
          <a:p>
            <a:pPr eaLnBrk="1" hangingPunct="1">
              <a:lnSpc>
                <a:spcPct val="115000"/>
              </a:lnSpc>
            </a:pPr>
            <a:r>
              <a:rPr lang="zh-CN" altLang="en-US">
                <a:effectLst/>
              </a:rPr>
              <a:t>一、</a:t>
            </a:r>
            <a:r>
              <a:rPr lang="zh-CN" altLang="en-US" b="1">
                <a:effectLst/>
              </a:rPr>
              <a:t>模仿朗读</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4</a:t>
            </a:r>
            <a:r>
              <a:rPr lang="en-US" altLang="zh-CN">
                <a:effectLst/>
                <a:latin typeface="Times New Roman" panose="02020603050405020304" pitchFamily="18" charset="0"/>
              </a:rPr>
              <a:t> </a:t>
            </a:r>
            <a:r>
              <a:rPr lang="zh-CN" altLang="en-US">
                <a:effectLst/>
              </a:rPr>
              <a:t>分）</a:t>
            </a:r>
          </a:p>
          <a:p>
            <a:pPr eaLnBrk="1" hangingPunct="1">
              <a:lnSpc>
                <a:spcPct val="125000"/>
              </a:lnSpc>
            </a:pPr>
            <a:r>
              <a:rPr lang="zh-CN" altLang="en-US">
                <a:effectLst/>
              </a:rPr>
              <a:t>二、</a:t>
            </a:r>
            <a:r>
              <a:rPr lang="zh-CN" altLang="en-US" b="1">
                <a:effectLst/>
              </a:rPr>
              <a:t>信息获取</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10</a:t>
            </a:r>
            <a:r>
              <a:rPr lang="en-US" altLang="zh-CN">
                <a:effectLst/>
                <a:latin typeface="Times New Roman" panose="02020603050405020304" pitchFamily="18" charset="0"/>
              </a:rPr>
              <a:t> </a:t>
            </a:r>
            <a:r>
              <a:rPr lang="zh-CN" altLang="en-US">
                <a:effectLst/>
              </a:rPr>
              <a:t>分）</a:t>
            </a:r>
            <a:endParaRPr lang="zh-CN" altLang="en-US" sz="2400" b="1">
              <a:effectLst/>
            </a:endParaRPr>
          </a:p>
          <a:p>
            <a:pPr eaLnBrk="1" hangingPunct="1">
              <a:lnSpc>
                <a:spcPct val="115000"/>
              </a:lnSpc>
            </a:pPr>
            <a:r>
              <a:rPr lang="zh-CN" altLang="en-US" sz="2800">
                <a:effectLst/>
              </a:rPr>
              <a:t>第一节 听选信息（共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6</a:t>
            </a:r>
            <a:r>
              <a:rPr lang="en-US" altLang="zh-CN" sz="2800">
                <a:effectLst/>
                <a:latin typeface="Times New Roman" panose="02020603050405020304" pitchFamily="18" charset="0"/>
              </a:rPr>
              <a:t> </a:t>
            </a:r>
            <a:r>
              <a:rPr lang="zh-CN" altLang="en-US" sz="2800">
                <a:effectLst/>
              </a:rPr>
              <a:t>分，每小题 </a:t>
            </a:r>
            <a:r>
              <a:rPr lang="en-US" altLang="zh-CN" sz="2800" b="1">
                <a:effectLst/>
                <a:latin typeface="Times New Roman" panose="02020603050405020304" pitchFamily="18" charset="0"/>
              </a:rPr>
              <a:t>1</a:t>
            </a:r>
            <a:r>
              <a:rPr lang="en-US" altLang="zh-CN" sz="2800">
                <a:effectLst/>
              </a:rPr>
              <a:t> </a:t>
            </a:r>
            <a:r>
              <a:rPr lang="zh-CN" altLang="en-US" sz="2800">
                <a:effectLst/>
              </a:rPr>
              <a:t>分）</a:t>
            </a:r>
          </a:p>
          <a:p>
            <a:pPr eaLnBrk="1" hangingPunct="1">
              <a:lnSpc>
                <a:spcPct val="115000"/>
              </a:lnSpc>
            </a:pPr>
            <a:r>
              <a:rPr lang="zh-CN" altLang="en-US" sz="2800">
                <a:effectLst/>
              </a:rPr>
              <a:t>第二节 回答问题 </a:t>
            </a:r>
            <a:r>
              <a:rPr lang="en-US" altLang="zh-CN" sz="2800">
                <a:effectLst/>
                <a:latin typeface="宋体" panose="02010600030101010101" pitchFamily="2" charset="-122"/>
              </a:rPr>
              <a:t>(</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4</a:t>
            </a:r>
            <a:r>
              <a:rPr lang="en-US" altLang="zh-CN" sz="2800">
                <a:effectLst/>
                <a:latin typeface="Times New Roman" panose="02020603050405020304" pitchFamily="18" charset="0"/>
              </a:rPr>
              <a:t> </a:t>
            </a:r>
            <a:r>
              <a:rPr lang="zh-CN" altLang="en-US" sz="2800">
                <a:effectLst/>
                <a:latin typeface="宋体" panose="02010600030101010101" pitchFamily="2" charset="-122"/>
              </a:rPr>
              <a:t>分，每小题 </a:t>
            </a:r>
            <a:r>
              <a:rPr lang="en-US" altLang="zh-CN" sz="2800" b="1">
                <a:effectLst/>
                <a:latin typeface="Times New Roman" panose="02020603050405020304" pitchFamily="18" charset="0"/>
              </a:rPr>
              <a:t>1</a:t>
            </a:r>
            <a:r>
              <a:rPr lang="en-US" altLang="zh-CN" sz="2800">
                <a:effectLst/>
                <a:latin typeface="宋体" panose="02010600030101010101" pitchFamily="2" charset="-122"/>
              </a:rPr>
              <a:t> </a:t>
            </a:r>
            <a:r>
              <a:rPr lang="zh-CN" altLang="en-US" sz="2800">
                <a:effectLst/>
                <a:latin typeface="宋体" panose="02010600030101010101" pitchFamily="2" charset="-122"/>
              </a:rPr>
              <a:t>分</a:t>
            </a:r>
            <a:r>
              <a:rPr lang="en-US" altLang="zh-CN" sz="2800">
                <a:effectLst/>
                <a:latin typeface="宋体" panose="02010600030101010101" pitchFamily="2" charset="-122"/>
              </a:rPr>
              <a:t>)</a:t>
            </a:r>
            <a:r>
              <a:rPr lang="en-US" altLang="zh-CN" sz="2800">
                <a:effectLst/>
              </a:rPr>
              <a:t>  </a:t>
            </a:r>
          </a:p>
          <a:p>
            <a:pPr eaLnBrk="1" hangingPunct="1">
              <a:lnSpc>
                <a:spcPct val="125000"/>
              </a:lnSpc>
            </a:pPr>
            <a:r>
              <a:rPr lang="zh-CN" altLang="en-US">
                <a:effectLst/>
              </a:rPr>
              <a:t>三、</a:t>
            </a:r>
            <a:r>
              <a:rPr lang="zh-CN" altLang="en-US" b="1">
                <a:effectLst/>
              </a:rPr>
              <a:t>短文复述及提问</a:t>
            </a:r>
            <a:r>
              <a:rPr lang="zh-CN" altLang="en-US">
                <a:effectLst/>
              </a:rPr>
              <a:t>  </a:t>
            </a:r>
            <a:r>
              <a:rPr lang="en-US" altLang="zh-CN">
                <a:effectLst/>
              </a:rPr>
              <a:t>(</a:t>
            </a:r>
            <a:r>
              <a:rPr lang="zh-CN" altLang="en-US">
                <a:effectLst/>
              </a:rPr>
              <a:t>共</a:t>
            </a:r>
            <a:r>
              <a:rPr lang="zh-CN" altLang="en-US">
                <a:effectLst/>
                <a:latin typeface="Times New Roman" panose="02020603050405020304" pitchFamily="18" charset="0"/>
              </a:rPr>
              <a:t> </a:t>
            </a:r>
            <a:r>
              <a:rPr lang="en-US" altLang="zh-CN" b="1">
                <a:effectLst/>
                <a:latin typeface="Times New Roman" panose="02020603050405020304" pitchFamily="18" charset="0"/>
              </a:rPr>
              <a:t>11</a:t>
            </a:r>
            <a:r>
              <a:rPr lang="en-US" altLang="zh-CN">
                <a:effectLst/>
                <a:latin typeface="Times New Roman" panose="02020603050405020304" pitchFamily="18" charset="0"/>
              </a:rPr>
              <a:t> </a:t>
            </a:r>
            <a:r>
              <a:rPr lang="zh-CN" altLang="en-US">
                <a:effectLst/>
              </a:rPr>
              <a:t>分</a:t>
            </a:r>
            <a:r>
              <a:rPr lang="en-US" altLang="zh-CN">
                <a:effectLst/>
              </a:rPr>
              <a:t>)</a:t>
            </a:r>
          </a:p>
          <a:p>
            <a:pPr eaLnBrk="1" hangingPunct="1">
              <a:lnSpc>
                <a:spcPct val="115000"/>
              </a:lnSpc>
            </a:pPr>
            <a:r>
              <a:rPr lang="zh-CN" altLang="en-US" sz="2800">
                <a:effectLst/>
              </a:rPr>
              <a:t>第一节 短文复述</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8</a:t>
            </a:r>
            <a:r>
              <a:rPr lang="en-US" altLang="zh-CN" sz="2800">
                <a:effectLst/>
                <a:latin typeface="Times New Roman" panose="02020603050405020304" pitchFamily="18" charset="0"/>
              </a:rPr>
              <a:t> </a:t>
            </a:r>
            <a:r>
              <a:rPr lang="zh-CN" altLang="en-US" sz="2800">
                <a:effectLst/>
                <a:latin typeface="宋体" panose="02010600030101010101" pitchFamily="2" charset="-122"/>
              </a:rPr>
              <a:t>分）</a:t>
            </a:r>
            <a:r>
              <a:rPr lang="zh-CN" altLang="en-US" sz="2800">
                <a:effectLst/>
              </a:rPr>
              <a:t>  </a:t>
            </a:r>
          </a:p>
          <a:p>
            <a:pPr eaLnBrk="1" hangingPunct="1">
              <a:lnSpc>
                <a:spcPct val="115000"/>
              </a:lnSpc>
            </a:pPr>
            <a:r>
              <a:rPr lang="zh-CN" altLang="en-US" sz="2800">
                <a:effectLst/>
              </a:rPr>
              <a:t>第二节 提问 </a:t>
            </a:r>
            <a:r>
              <a:rPr lang="en-US" altLang="zh-CN" sz="2800">
                <a:effectLst/>
                <a:latin typeface="宋体" panose="02010600030101010101" pitchFamily="2" charset="-122"/>
              </a:rPr>
              <a:t>(</a:t>
            </a:r>
            <a:r>
              <a:rPr lang="zh-CN" altLang="en-US" sz="2800">
                <a:effectLst/>
                <a:latin typeface="宋体" panose="02010600030101010101" pitchFamily="2" charset="-122"/>
              </a:rPr>
              <a:t>共</a:t>
            </a:r>
            <a:r>
              <a:rPr lang="zh-CN" altLang="en-US" sz="2800">
                <a:effectLst/>
                <a:latin typeface="Times New Roman" panose="02020603050405020304" pitchFamily="18" charset="0"/>
              </a:rPr>
              <a:t> </a:t>
            </a:r>
            <a:r>
              <a:rPr lang="en-US" altLang="zh-CN" sz="2800" b="1">
                <a:effectLst/>
                <a:latin typeface="Times New Roman" panose="02020603050405020304" pitchFamily="18" charset="0"/>
              </a:rPr>
              <a:t>3</a:t>
            </a:r>
            <a:r>
              <a:rPr lang="en-US" altLang="zh-CN" sz="2800">
                <a:effectLst/>
                <a:latin typeface="Times New Roman" panose="02020603050405020304" pitchFamily="18" charset="0"/>
              </a:rPr>
              <a:t> </a:t>
            </a:r>
            <a:r>
              <a:rPr lang="zh-CN" altLang="en-US" sz="2800">
                <a:effectLst/>
                <a:latin typeface="宋体" panose="02010600030101010101" pitchFamily="2" charset="-122"/>
              </a:rPr>
              <a:t>分，每小题 </a:t>
            </a:r>
            <a:r>
              <a:rPr lang="en-US" altLang="zh-CN" sz="2800" b="1">
                <a:effectLst/>
                <a:latin typeface="宋体" panose="02010600030101010101" pitchFamily="2" charset="-122"/>
              </a:rPr>
              <a:t>1.5</a:t>
            </a:r>
            <a:r>
              <a:rPr lang="en-US" altLang="zh-CN" sz="2800">
                <a:effectLst/>
                <a:latin typeface="宋体" panose="02010600030101010101" pitchFamily="2" charset="-122"/>
              </a:rPr>
              <a:t> </a:t>
            </a:r>
            <a:r>
              <a:rPr lang="zh-CN" altLang="en-US" sz="2800">
                <a:effectLst/>
                <a:latin typeface="宋体" panose="02010600030101010101" pitchFamily="2" charset="-122"/>
              </a:rPr>
              <a:t>分</a:t>
            </a:r>
            <a:r>
              <a:rPr lang="en-US" altLang="zh-CN" sz="2800">
                <a:effectLst/>
                <a:latin typeface="宋体" panose="02010600030101010101" pitchFamily="2" charset="-122"/>
              </a:rPr>
              <a:t>)</a:t>
            </a:r>
            <a:r>
              <a:rPr lang="en-US" altLang="zh-CN" sz="2800">
                <a:effectLst/>
              </a:rPr>
              <a:t> </a:t>
            </a:r>
          </a:p>
        </p:txBody>
      </p:sp>
      <p:pic>
        <p:nvPicPr>
          <p:cNvPr id="7172" name="Picture 6" descr="公司logo">
            <a:extLst>
              <a:ext uri="{FF2B5EF4-FFF2-40B4-BE49-F238E27FC236}">
                <a16:creationId xmlns:a16="http://schemas.microsoft.com/office/drawing/2014/main" id="{99FE97B3-4A2B-F589-D0E4-8F891CDEAC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7" descr="目录">
            <a:extLst>
              <a:ext uri="{FF2B5EF4-FFF2-40B4-BE49-F238E27FC236}">
                <a16:creationId xmlns:a16="http://schemas.microsoft.com/office/drawing/2014/main" id="{453B8FF4-EC3D-6486-0D7B-AFC6B0AF81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16913" y="6083300"/>
            <a:ext cx="8270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49" name="图片 3">
            <a:extLst>
              <a:ext uri="{FF2B5EF4-FFF2-40B4-BE49-F238E27FC236}">
                <a16:creationId xmlns:a16="http://schemas.microsoft.com/office/drawing/2014/main" id="{AD6106D9-68A5-DCBE-8950-285359DDCCC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1844675"/>
            <a:ext cx="7488237"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653" name="Picture 157">
            <a:hlinkClick r:id="" action="ppaction://media"/>
            <a:extLst>
              <a:ext uri="{FF2B5EF4-FFF2-40B4-BE49-F238E27FC236}">
                <a16:creationId xmlns:a16="http://schemas.microsoft.com/office/drawing/2014/main" id="{AFDF1180-CCC2-BBA0-0476-72271F4EDCF1}"/>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652" name="Picture 156">
            <a:hlinkClick r:id="" action="ppaction://media"/>
            <a:extLst>
              <a:ext uri="{FF2B5EF4-FFF2-40B4-BE49-F238E27FC236}">
                <a16:creationId xmlns:a16="http://schemas.microsoft.com/office/drawing/2014/main" id="{8A30901A-C8A8-F516-6766-E25E26C489AE}"/>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644" name="Rectangle 148">
            <a:extLst>
              <a:ext uri="{FF2B5EF4-FFF2-40B4-BE49-F238E27FC236}">
                <a16:creationId xmlns:a16="http://schemas.microsoft.com/office/drawing/2014/main" id="{656A423D-0384-4234-BF14-E7D747E7F22B}"/>
              </a:ext>
            </a:extLst>
          </p:cNvPr>
          <p:cNvSpPr>
            <a:spLocks noChangeArrowheads="1"/>
          </p:cNvSpPr>
          <p:nvPr/>
        </p:nvSpPr>
        <p:spPr bwMode="auto">
          <a:xfrm>
            <a:off x="323850" y="1052513"/>
            <a:ext cx="8135938" cy="51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just" eaLnBrk="1" fontAlgn="t" hangingPunct="1">
              <a:lnSpc>
                <a:spcPct val="105000"/>
              </a:lnSpc>
              <a:spcBef>
                <a:spcPct val="0"/>
              </a:spcBef>
              <a:buFont typeface="Wingdings" panose="05000000000000000000" pitchFamily="2" charset="2"/>
              <a:buNone/>
            </a:pPr>
            <a:r>
              <a:rPr lang="en-US" altLang="zh-CN" sz="4000">
                <a:latin typeface="Times New Roman" panose="02020603050405020304" pitchFamily="18" charset="0"/>
              </a:rPr>
              <a:t>A computer can do many things. A computer can </a:t>
            </a:r>
            <a:r>
              <a:rPr lang="en-US" altLang="zh-CN" sz="4000">
                <a:solidFill>
                  <a:srgbClr val="3333FF"/>
                </a:solidFill>
                <a:latin typeface="Times New Roman" panose="02020603050405020304" pitchFamily="18" charset="0"/>
              </a:rPr>
              <a:t>do maths</a:t>
            </a:r>
            <a:r>
              <a:rPr lang="en-US" altLang="zh-CN" sz="4000">
                <a:latin typeface="Times New Roman" panose="02020603050405020304" pitchFamily="18" charset="0"/>
              </a:rPr>
              <a:t>. Computers help to </a:t>
            </a:r>
            <a:r>
              <a:rPr lang="en-US" altLang="zh-CN" sz="4000">
                <a:solidFill>
                  <a:srgbClr val="3333FF"/>
                </a:solidFill>
                <a:latin typeface="Times New Roman" panose="02020603050405020304" pitchFamily="18" charset="0"/>
              </a:rPr>
              <a:t>tell what the weather will be like</a:t>
            </a:r>
            <a:r>
              <a:rPr lang="en-US" altLang="zh-CN" sz="4000">
                <a:latin typeface="Times New Roman" panose="02020603050405020304" pitchFamily="18" charset="0"/>
              </a:rPr>
              <a:t>. Computers help to </a:t>
            </a:r>
            <a:r>
              <a:rPr lang="en-US" altLang="zh-CN" sz="4000">
                <a:solidFill>
                  <a:srgbClr val="3333FF"/>
                </a:solidFill>
                <a:latin typeface="Times New Roman" panose="02020603050405020304" pitchFamily="18" charset="0"/>
              </a:rPr>
              <a:t>fly rockets and spaceships</a:t>
            </a:r>
            <a:r>
              <a:rPr lang="en-US" altLang="zh-CN" sz="4000">
                <a:latin typeface="Times New Roman" panose="02020603050405020304" pitchFamily="18" charset="0"/>
              </a:rPr>
              <a:t>. People use computers in </a:t>
            </a:r>
            <a:r>
              <a:rPr lang="en-US" altLang="zh-CN" sz="4000">
                <a:solidFill>
                  <a:srgbClr val="3333FF"/>
                </a:solidFill>
                <a:latin typeface="Times New Roman" panose="02020603050405020304" pitchFamily="18" charset="0"/>
              </a:rPr>
              <a:t>many different ways</a:t>
            </a:r>
            <a:r>
              <a:rPr lang="en-US" altLang="zh-CN" sz="4000">
                <a:latin typeface="Times New Roman" panose="02020603050405020304" pitchFamily="18" charset="0"/>
              </a:rPr>
              <a:t>. We can </a:t>
            </a:r>
            <a:r>
              <a:rPr lang="en-US" altLang="zh-CN" sz="4000">
                <a:solidFill>
                  <a:srgbClr val="009900"/>
                </a:solidFill>
                <a:latin typeface="Times New Roman" panose="02020603050405020304" pitchFamily="18" charset="0"/>
              </a:rPr>
              <a:t>play games</a:t>
            </a:r>
            <a:r>
              <a:rPr lang="en-US" altLang="zh-CN" sz="4000">
                <a:latin typeface="Times New Roman" panose="02020603050405020304" pitchFamily="18" charset="0"/>
              </a:rPr>
              <a:t>, </a:t>
            </a:r>
            <a:r>
              <a:rPr lang="en-US" altLang="zh-CN" sz="4000">
                <a:solidFill>
                  <a:srgbClr val="009900"/>
                </a:solidFill>
                <a:latin typeface="Times New Roman" panose="02020603050405020304" pitchFamily="18" charset="0"/>
              </a:rPr>
              <a:t>write letters</a:t>
            </a:r>
            <a:r>
              <a:rPr lang="en-US" altLang="zh-CN" sz="4000">
                <a:latin typeface="Times New Roman" panose="02020603050405020304" pitchFamily="18" charset="0"/>
              </a:rPr>
              <a:t> and see films on computers.</a:t>
            </a:r>
          </a:p>
        </p:txBody>
      </p:sp>
      <p:pic>
        <p:nvPicPr>
          <p:cNvPr id="44038" name="Picture 4" descr="公司logo">
            <a:extLst>
              <a:ext uri="{FF2B5EF4-FFF2-40B4-BE49-F238E27FC236}">
                <a16:creationId xmlns:a16="http://schemas.microsoft.com/office/drawing/2014/main" id="{DF945352-A952-A5B0-5C24-B01318D0942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4" name="Rectangle 8">
            <a:extLst>
              <a:ext uri="{FF2B5EF4-FFF2-40B4-BE49-F238E27FC236}">
                <a16:creationId xmlns:a16="http://schemas.microsoft.com/office/drawing/2014/main" id="{39A0914B-EA63-E93A-506C-AED6BF6578D5}"/>
              </a:ext>
            </a:extLst>
          </p:cNvPr>
          <p:cNvSpPr>
            <a:spLocks noChangeArrowheads="1"/>
          </p:cNvSpPr>
          <p:nvPr/>
        </p:nvSpPr>
        <p:spPr bwMode="auto">
          <a:xfrm>
            <a:off x="85725" y="95250"/>
            <a:ext cx="8280400"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buFontTx/>
              <a:buNone/>
            </a:pPr>
            <a:r>
              <a:rPr lang="en-US" altLang="zh-CN" sz="2000">
                <a:latin typeface="Times New Roman" panose="02020603050405020304" pitchFamily="18" charset="0"/>
              </a:rPr>
              <a:t>    </a:t>
            </a:r>
            <a:r>
              <a:rPr lang="zh-CN" altLang="en-US" sz="2000" b="0">
                <a:latin typeface="Times New Roman" panose="02020603050405020304" pitchFamily="18" charset="0"/>
              </a:rPr>
              <a:t>下面你有 </a:t>
            </a:r>
            <a:r>
              <a:rPr lang="en-US" altLang="zh-CN" sz="2000">
                <a:latin typeface="Times New Roman" panose="02020603050405020304" pitchFamily="18" charset="0"/>
              </a:rPr>
              <a:t>60</a:t>
            </a:r>
            <a:r>
              <a:rPr lang="en-US" altLang="zh-CN" sz="2000" b="0">
                <a:latin typeface="Times New Roman" panose="02020603050405020304" pitchFamily="18" charset="0"/>
              </a:rPr>
              <a:t> </a:t>
            </a:r>
            <a:r>
              <a:rPr lang="zh-CN" altLang="en-US" sz="2000" b="0">
                <a:latin typeface="Times New Roman" panose="02020603050405020304" pitchFamily="18" charset="0"/>
              </a:rPr>
              <a:t>秒钟的时间准备。你的复述可以这样开始：</a:t>
            </a:r>
            <a:r>
              <a:rPr lang="en-US" altLang="zh-CN" sz="2000">
                <a:solidFill>
                  <a:srgbClr val="FF0000"/>
                </a:solidFill>
                <a:latin typeface="Times New Roman" panose="02020603050405020304" pitchFamily="18" charset="0"/>
                <a:cs typeface="Times New Roman" panose="02020603050405020304" pitchFamily="18" charset="0"/>
              </a:rPr>
              <a:t> </a:t>
            </a:r>
            <a:r>
              <a:rPr lang="en-US" altLang="zh-CN" sz="2000">
                <a:solidFill>
                  <a:srgbClr val="FF0000"/>
                </a:solidFill>
                <a:latin typeface="Times New Roman" panose="02020603050405020304" pitchFamily="18" charset="0"/>
              </a:rPr>
              <a:t>A computer can do many things. It can</a:t>
            </a:r>
            <a:r>
              <a:rPr lang="en-US" altLang="zh-CN" sz="2000" b="0">
                <a:latin typeface="Times New Roman" panose="02020603050405020304" pitchFamily="18" charset="0"/>
              </a:rPr>
              <a:t> </a:t>
            </a:r>
            <a:r>
              <a:rPr lang="en-US" altLang="zh-CN" sz="2000">
                <a:solidFill>
                  <a:srgbClr val="FF3300"/>
                </a:solidFill>
                <a:latin typeface="Times New Roman" panose="02020603050405020304" pitchFamily="18" charset="0"/>
              </a:rPr>
              <a:t>...</a:t>
            </a:r>
            <a:r>
              <a:rPr lang="en-US" altLang="zh-CN" sz="2000">
                <a:solidFill>
                  <a:srgbClr val="FF3300"/>
                </a:solidFill>
                <a:effectLst>
                  <a:outerShdw blurRad="38100" dist="38100" dir="2700000" algn="tl">
                    <a:srgbClr val="000000"/>
                  </a:outerShdw>
                </a:effectLst>
                <a:latin typeface="Times New Roman" panose="02020603050405020304" pitchFamily="18" charset="0"/>
              </a:rPr>
              <a:t> </a:t>
            </a:r>
          </a:p>
        </p:txBody>
      </p:sp>
      <p:pic>
        <p:nvPicPr>
          <p:cNvPr id="106526" name="Picture 30" descr="AnswerPaper48">
            <a:extLst>
              <a:ext uri="{FF2B5EF4-FFF2-40B4-BE49-F238E27FC236}">
                <a16:creationId xmlns:a16="http://schemas.microsoft.com/office/drawing/2014/main" id="{17FF4B0F-A961-8317-791E-E15EB6708C5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211638" y="6426200"/>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27" name="Picture 31" descr="AnswerPaperClose">
            <a:extLst>
              <a:ext uri="{FF2B5EF4-FFF2-40B4-BE49-F238E27FC236}">
                <a16:creationId xmlns:a16="http://schemas.microsoft.com/office/drawing/2014/main" id="{EC1C34F4-C985-7D38-DD04-98C446C3180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211638" y="6426200"/>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2" name="Picture 6" descr="originalText48">
            <a:extLst>
              <a:ext uri="{FF2B5EF4-FFF2-40B4-BE49-F238E27FC236}">
                <a16:creationId xmlns:a16="http://schemas.microsoft.com/office/drawing/2014/main" id="{967C02D3-90A6-FDA9-79AB-65D2CB9A990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3" name="Picture 7" descr="originalTextHide">
            <a:extLst>
              <a:ext uri="{FF2B5EF4-FFF2-40B4-BE49-F238E27FC236}">
                <a16:creationId xmlns:a16="http://schemas.microsoft.com/office/drawing/2014/main" id="{B96E257A-EE26-24CA-E1F5-46AE6C4C4C6D}"/>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603" name="Rectangle 107">
            <a:extLst>
              <a:ext uri="{FF2B5EF4-FFF2-40B4-BE49-F238E27FC236}">
                <a16:creationId xmlns:a16="http://schemas.microsoft.com/office/drawing/2014/main" id="{5DAFF30C-27E8-778E-9A6F-C41CB8CCBFD5}"/>
              </a:ext>
            </a:extLst>
          </p:cNvPr>
          <p:cNvSpPr>
            <a:spLocks noChangeArrowheads="1"/>
          </p:cNvSpPr>
          <p:nvPr/>
        </p:nvSpPr>
        <p:spPr bwMode="auto">
          <a:xfrm>
            <a:off x="250825" y="1052513"/>
            <a:ext cx="8281988" cy="51847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3160713"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35687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3976688"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4384675"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48418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52990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57562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6213475"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eaLnBrk="1" fontAlgn="t" hangingPunct="1">
              <a:lnSpc>
                <a:spcPct val="110000"/>
              </a:lnSpc>
              <a:spcBef>
                <a:spcPct val="0"/>
              </a:spcBef>
              <a:buFont typeface="Wingdings" panose="05000000000000000000" pitchFamily="2" charset="2"/>
              <a:buNone/>
            </a:pPr>
            <a:r>
              <a:rPr lang="en-US" altLang="zh-CN" sz="3600">
                <a:latin typeface="Times New Roman" panose="02020603050405020304" pitchFamily="18" charset="0"/>
              </a:rPr>
              <a:t>Answer:</a:t>
            </a:r>
            <a:r>
              <a:rPr lang="en-US" altLang="zh-CN" sz="3600">
                <a:solidFill>
                  <a:srgbClr val="FF3300"/>
                </a:solidFill>
                <a:latin typeface="Times New Roman" panose="02020603050405020304" pitchFamily="18" charset="0"/>
              </a:rPr>
              <a:t> </a:t>
            </a:r>
            <a:r>
              <a:rPr lang="en-US" altLang="zh-CN" sz="3800">
                <a:solidFill>
                  <a:srgbClr val="FF0000"/>
                </a:solidFill>
                <a:latin typeface="Times New Roman" panose="02020603050405020304" pitchFamily="18" charset="0"/>
              </a:rPr>
              <a:t>A computer can do many things. A computer can </a:t>
            </a:r>
            <a:r>
              <a:rPr lang="en-US" altLang="zh-CN" sz="3800">
                <a:solidFill>
                  <a:srgbClr val="3333FF"/>
                </a:solidFill>
                <a:latin typeface="Times New Roman" panose="02020603050405020304" pitchFamily="18" charset="0"/>
              </a:rPr>
              <a:t>do maths</a:t>
            </a:r>
            <a:r>
              <a:rPr lang="en-US" altLang="zh-CN" sz="3800">
                <a:solidFill>
                  <a:srgbClr val="FF0000"/>
                </a:solidFill>
                <a:latin typeface="Times New Roman" panose="02020603050405020304" pitchFamily="18" charset="0"/>
              </a:rPr>
              <a:t>. Computers help to </a:t>
            </a:r>
            <a:r>
              <a:rPr lang="en-US" altLang="zh-CN" sz="3800">
                <a:solidFill>
                  <a:srgbClr val="3333FF"/>
                </a:solidFill>
                <a:latin typeface="Times New Roman" panose="02020603050405020304" pitchFamily="18" charset="0"/>
              </a:rPr>
              <a:t>tell what the weather will be like</a:t>
            </a:r>
            <a:r>
              <a:rPr lang="en-US" altLang="zh-CN" sz="3800">
                <a:solidFill>
                  <a:srgbClr val="FF0000"/>
                </a:solidFill>
                <a:latin typeface="Times New Roman" panose="02020603050405020304" pitchFamily="18" charset="0"/>
              </a:rPr>
              <a:t>. Computers help to </a:t>
            </a:r>
            <a:r>
              <a:rPr lang="en-US" altLang="zh-CN" sz="3800">
                <a:solidFill>
                  <a:srgbClr val="3333FF"/>
                </a:solidFill>
                <a:latin typeface="Times New Roman" panose="02020603050405020304" pitchFamily="18" charset="0"/>
              </a:rPr>
              <a:t>fly rockets and spaceships</a:t>
            </a:r>
            <a:r>
              <a:rPr lang="en-US" altLang="zh-CN" sz="3800">
                <a:solidFill>
                  <a:srgbClr val="FF0000"/>
                </a:solidFill>
                <a:latin typeface="Times New Roman" panose="02020603050405020304" pitchFamily="18" charset="0"/>
              </a:rPr>
              <a:t>. People use computers in </a:t>
            </a:r>
            <a:r>
              <a:rPr lang="en-US" altLang="zh-CN" sz="3800">
                <a:solidFill>
                  <a:srgbClr val="3333FF"/>
                </a:solidFill>
                <a:latin typeface="Times New Roman" panose="02020603050405020304" pitchFamily="18" charset="0"/>
              </a:rPr>
              <a:t>many different ways</a:t>
            </a:r>
            <a:r>
              <a:rPr lang="en-US" altLang="zh-CN" sz="3800">
                <a:solidFill>
                  <a:srgbClr val="FF0000"/>
                </a:solidFill>
                <a:latin typeface="Times New Roman" panose="02020603050405020304" pitchFamily="18" charset="0"/>
              </a:rPr>
              <a:t>. We can </a:t>
            </a:r>
            <a:r>
              <a:rPr lang="en-US" altLang="zh-CN" sz="3800">
                <a:solidFill>
                  <a:srgbClr val="009900"/>
                </a:solidFill>
                <a:latin typeface="Times New Roman" panose="02020603050405020304" pitchFamily="18" charset="0"/>
              </a:rPr>
              <a:t>play games</a:t>
            </a:r>
            <a:r>
              <a:rPr lang="en-US" altLang="zh-CN" sz="3800">
                <a:solidFill>
                  <a:srgbClr val="FF0000"/>
                </a:solidFill>
                <a:latin typeface="Times New Roman" panose="02020603050405020304" pitchFamily="18" charset="0"/>
              </a:rPr>
              <a:t>, </a:t>
            </a:r>
            <a:r>
              <a:rPr lang="en-US" altLang="zh-CN" sz="3800">
                <a:solidFill>
                  <a:srgbClr val="009900"/>
                </a:solidFill>
                <a:latin typeface="Times New Roman" panose="02020603050405020304" pitchFamily="18" charset="0"/>
              </a:rPr>
              <a:t>write letters</a:t>
            </a:r>
            <a:r>
              <a:rPr lang="en-US" altLang="zh-CN" sz="3800">
                <a:solidFill>
                  <a:srgbClr val="FF0000"/>
                </a:solidFill>
                <a:latin typeface="Times New Roman" panose="02020603050405020304" pitchFamily="18" charset="0"/>
              </a:rPr>
              <a:t> and see</a:t>
            </a:r>
          </a:p>
          <a:p>
            <a:pPr eaLnBrk="1" fontAlgn="t" hangingPunct="1">
              <a:lnSpc>
                <a:spcPct val="110000"/>
              </a:lnSpc>
              <a:spcBef>
                <a:spcPct val="0"/>
              </a:spcBef>
              <a:buFont typeface="Wingdings" panose="05000000000000000000" pitchFamily="2" charset="2"/>
              <a:buNone/>
            </a:pPr>
            <a:r>
              <a:rPr lang="en-US" altLang="zh-CN" sz="3800">
                <a:solidFill>
                  <a:srgbClr val="FF0000"/>
                </a:solidFill>
                <a:latin typeface="Times New Roman" panose="02020603050405020304" pitchFamily="18" charset="0"/>
              </a:rPr>
              <a:t>films on computers.</a:t>
            </a:r>
          </a:p>
        </p:txBody>
      </p:sp>
      <p:pic>
        <p:nvPicPr>
          <p:cNvPr id="44048" name="Picture 16">
            <a:hlinkClick r:id="" action="ppaction://media"/>
            <a:extLst>
              <a:ext uri="{FF2B5EF4-FFF2-40B4-BE49-F238E27FC236}">
                <a16:creationId xmlns:a16="http://schemas.microsoft.com/office/drawing/2014/main" id="{0CC1E6AA-A855-4413-DA78-A4E768637CD7}"/>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0">
            <a:extLst>
              <a:ext uri="{28A0092B-C50C-407E-A947-70E740481C1C}">
                <a14:useLocalDpi xmlns:a14="http://schemas.microsoft.com/office/drawing/2010/main" val="0"/>
              </a:ext>
            </a:extLst>
          </a:blip>
          <a:srcRect/>
          <a:stretch>
            <a:fillRect/>
          </a:stretch>
        </p:blipFill>
        <p:spPr bwMode="auto">
          <a:xfrm>
            <a:off x="8601075" y="52974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6653"/>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106653"/>
                                        </p:tgtEl>
                                      </p:cBhvr>
                                    </p:cmd>
                                  </p:childTnLst>
                                </p:cTn>
                              </p:par>
                            </p:childTnLst>
                          </p:cTn>
                        </p:par>
                      </p:childTnLst>
                    </p:cTn>
                  </p:par>
                </p:childTnLst>
              </p:cTn>
              <p:nextCondLst>
                <p:cond evt="onClick" delay="0">
                  <p:tgtEl>
                    <p:spTgt spid="10665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6653"/>
                </p:tgtEl>
              </p:cMediaNode>
            </p:audio>
            <p:seq concurrent="1" nextAc="seek">
              <p:cTn id="8" restart="whenNotActive" fill="hold" evtFilter="cancelBubble" nodeType="interactiveSeq">
                <p:stCondLst>
                  <p:cond evt="onClick" delay="0">
                    <p:tgtEl>
                      <p:spTgt spid="10665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106652"/>
                                        </p:tgtEl>
                                      </p:cBhvr>
                                    </p:cmd>
                                  </p:childTnLst>
                                </p:cTn>
                              </p:par>
                            </p:childTnLst>
                          </p:cTn>
                        </p:par>
                      </p:childTnLst>
                    </p:cTn>
                  </p:par>
                </p:childTnLst>
              </p:cTn>
              <p:nextCondLst>
                <p:cond evt="onClick" delay="0">
                  <p:tgtEl>
                    <p:spTgt spid="10665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6652"/>
                </p:tgtEl>
              </p:cMediaNode>
            </p:audio>
            <p:seq concurrent="1" nextAc="seek">
              <p:cTn id="14" restart="whenNotActive" fill="hold" evtFilter="cancelBubble" nodeType="interactiveSeq">
                <p:stCondLst>
                  <p:cond evt="onClick" delay="0">
                    <p:tgtEl>
                      <p:spTgt spid="106526"/>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6603"/>
                                        </p:tgtEl>
                                        <p:attrNameLst>
                                          <p:attrName>style.visibility</p:attrName>
                                        </p:attrNameLst>
                                      </p:cBhvr>
                                      <p:to>
                                        <p:strVal val="visible"/>
                                      </p:to>
                                    </p:set>
                                    <p:anim calcmode="lin" valueType="num">
                                      <p:cBhvr additive="base">
                                        <p:cTn id="19" dur="1000" fill="hold"/>
                                        <p:tgtEl>
                                          <p:spTgt spid="106603"/>
                                        </p:tgtEl>
                                        <p:attrNameLst>
                                          <p:attrName>ppt_x</p:attrName>
                                        </p:attrNameLst>
                                      </p:cBhvr>
                                      <p:tavLst>
                                        <p:tav tm="0">
                                          <p:val>
                                            <p:strVal val="#ppt_x"/>
                                          </p:val>
                                        </p:tav>
                                        <p:tav tm="100000">
                                          <p:val>
                                            <p:strVal val="#ppt_x"/>
                                          </p:val>
                                        </p:tav>
                                      </p:tavLst>
                                    </p:anim>
                                    <p:anim calcmode="lin" valueType="num">
                                      <p:cBhvr additive="base">
                                        <p:cTn id="20" dur="1000" fill="hold"/>
                                        <p:tgtEl>
                                          <p:spTgt spid="106603"/>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000"/>
                            </p:stCondLst>
                            <p:childTnLst>
                              <p:par>
                                <p:cTn id="22" presetID="5" presetClass="entr" presetSubtype="10" fill="hold" nodeType="afterEffect">
                                  <p:stCondLst>
                                    <p:cond delay="0"/>
                                  </p:stCondLst>
                                  <p:childTnLst>
                                    <p:set>
                                      <p:cBhvr>
                                        <p:cTn id="23" dur="1" fill="hold">
                                          <p:stCondLst>
                                            <p:cond delay="0"/>
                                          </p:stCondLst>
                                        </p:cTn>
                                        <p:tgtEl>
                                          <p:spTgt spid="106527"/>
                                        </p:tgtEl>
                                        <p:attrNameLst>
                                          <p:attrName>style.visibility</p:attrName>
                                        </p:attrNameLst>
                                      </p:cBhvr>
                                      <p:to>
                                        <p:strVal val="visible"/>
                                      </p:to>
                                    </p:set>
                                    <p:animEffect transition="in" filter="checkerboard(across)">
                                      <p:cBhvr>
                                        <p:cTn id="24" dur="500"/>
                                        <p:tgtEl>
                                          <p:spTgt spid="106527"/>
                                        </p:tgtEl>
                                      </p:cBhvr>
                                    </p:animEffect>
                                  </p:childTnLst>
                                </p:cTn>
                              </p:par>
                            </p:childTnLst>
                          </p:cTn>
                        </p:par>
                      </p:childTnLst>
                    </p:cTn>
                  </p:par>
                </p:childTnLst>
              </p:cTn>
              <p:nextCondLst>
                <p:cond evt="onClick" delay="0">
                  <p:tgtEl>
                    <p:spTgt spid="106526"/>
                  </p:tgtEl>
                </p:cond>
              </p:nextCondLst>
            </p:seq>
            <p:seq concurrent="1" nextAc="seek">
              <p:cTn id="25" restart="whenNotActive" fill="hold" evtFilter="cancelBubble" nodeType="interactiveSeq">
                <p:stCondLst>
                  <p:cond evt="onClick" delay="0">
                    <p:tgtEl>
                      <p:spTgt spid="106527"/>
                    </p:tgtEl>
                  </p:cond>
                </p:stCondLst>
                <p:endSync evt="end" delay="0">
                  <p:rtn val="all"/>
                </p:endSync>
                <p:childTnLst>
                  <p:par>
                    <p:cTn id="26" fill="hold" nodeType="clickPar">
                      <p:stCondLst>
                        <p:cond delay="0"/>
                      </p:stCondLst>
                      <p:childTnLst>
                        <p:par>
                          <p:cTn id="27" fill="hold" nodeType="withGroup">
                            <p:stCondLst>
                              <p:cond delay="0"/>
                            </p:stCondLst>
                            <p:childTnLst>
                              <p:par>
                                <p:cTn id="28" presetID="2" presetClass="exit" presetSubtype="1" fill="hold" grpId="1" nodeType="clickEffect">
                                  <p:stCondLst>
                                    <p:cond delay="0"/>
                                  </p:stCondLst>
                                  <p:childTnLst>
                                    <p:anim calcmode="lin" valueType="num">
                                      <p:cBhvr additive="base">
                                        <p:cTn id="29" dur="1000"/>
                                        <p:tgtEl>
                                          <p:spTgt spid="106603"/>
                                        </p:tgtEl>
                                        <p:attrNameLst>
                                          <p:attrName>ppt_x</p:attrName>
                                        </p:attrNameLst>
                                      </p:cBhvr>
                                      <p:tavLst>
                                        <p:tav tm="0">
                                          <p:val>
                                            <p:strVal val="ppt_x"/>
                                          </p:val>
                                        </p:tav>
                                        <p:tav tm="100000">
                                          <p:val>
                                            <p:strVal val="ppt_x"/>
                                          </p:val>
                                        </p:tav>
                                      </p:tavLst>
                                    </p:anim>
                                    <p:anim calcmode="lin" valueType="num">
                                      <p:cBhvr additive="base">
                                        <p:cTn id="30" dur="1000"/>
                                        <p:tgtEl>
                                          <p:spTgt spid="106603"/>
                                        </p:tgtEl>
                                        <p:attrNameLst>
                                          <p:attrName>ppt_y</p:attrName>
                                        </p:attrNameLst>
                                      </p:cBhvr>
                                      <p:tavLst>
                                        <p:tav tm="0">
                                          <p:val>
                                            <p:strVal val="ppt_y"/>
                                          </p:val>
                                        </p:tav>
                                        <p:tav tm="100000">
                                          <p:val>
                                            <p:strVal val="0-ppt_h/2"/>
                                          </p:val>
                                        </p:tav>
                                      </p:tavLst>
                                    </p:anim>
                                    <p:set>
                                      <p:cBhvr>
                                        <p:cTn id="31" dur="1" fill="hold">
                                          <p:stCondLst>
                                            <p:cond delay="999"/>
                                          </p:stCondLst>
                                        </p:cTn>
                                        <p:tgtEl>
                                          <p:spTgt spid="106603"/>
                                        </p:tgtEl>
                                        <p:attrNameLst>
                                          <p:attrName>style.visibility</p:attrName>
                                        </p:attrNameLst>
                                      </p:cBhvr>
                                      <p:to>
                                        <p:strVal val="hidden"/>
                                      </p:to>
                                    </p:set>
                                  </p:childTnLst>
                                </p:cTn>
                              </p:par>
                            </p:childTnLst>
                          </p:cTn>
                        </p:par>
                        <p:par>
                          <p:cTn id="32" fill="hold" nodeType="afterGroup">
                            <p:stCondLst>
                              <p:cond delay="1000"/>
                            </p:stCondLst>
                            <p:childTnLst>
                              <p:par>
                                <p:cTn id="33" presetID="5" presetClass="exit" presetSubtype="10" fill="hold" nodeType="afterEffect">
                                  <p:stCondLst>
                                    <p:cond delay="0"/>
                                  </p:stCondLst>
                                  <p:childTnLst>
                                    <p:animEffect transition="out" filter="checkerboard(across)">
                                      <p:cBhvr>
                                        <p:cTn id="34" dur="500"/>
                                        <p:tgtEl>
                                          <p:spTgt spid="106527"/>
                                        </p:tgtEl>
                                      </p:cBhvr>
                                    </p:animEffect>
                                    <p:set>
                                      <p:cBhvr>
                                        <p:cTn id="35" dur="1" fill="hold">
                                          <p:stCondLst>
                                            <p:cond delay="499"/>
                                          </p:stCondLst>
                                        </p:cTn>
                                        <p:tgtEl>
                                          <p:spTgt spid="106527"/>
                                        </p:tgtEl>
                                        <p:attrNameLst>
                                          <p:attrName>style.visibility</p:attrName>
                                        </p:attrNameLst>
                                      </p:cBhvr>
                                      <p:to>
                                        <p:strVal val="hidden"/>
                                      </p:to>
                                    </p:set>
                                  </p:childTnLst>
                                </p:cTn>
                              </p:par>
                            </p:childTnLst>
                          </p:cTn>
                        </p:par>
                      </p:childTnLst>
                    </p:cTn>
                  </p:par>
                </p:childTnLst>
              </p:cTn>
              <p:nextCondLst>
                <p:cond evt="onClick" delay="0">
                  <p:tgtEl>
                    <p:spTgt spid="106527"/>
                  </p:tgtEl>
                </p:cond>
              </p:nextCondLst>
            </p:seq>
            <p:seq concurrent="1" nextAc="seek">
              <p:cTn id="36" restart="whenNotActive" fill="hold" evtFilter="cancelBubble" nodeType="interactiveSeq">
                <p:stCondLst>
                  <p:cond evt="onClick" delay="0">
                    <p:tgtEl>
                      <p:spTgt spid="106502"/>
                    </p:tgtEl>
                  </p:cond>
                </p:stCondLst>
                <p:endSync evt="end" delay="0">
                  <p:rtn val="all"/>
                </p:endSync>
                <p:childTnLst>
                  <p:par>
                    <p:cTn id="37" fill="hold" nodeType="clickPar">
                      <p:stCondLst>
                        <p:cond delay="0"/>
                      </p:stCondLst>
                      <p:childTnLst>
                        <p:par>
                          <p:cTn id="38" fill="hold" nodeType="withGroup">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106644"/>
                                        </p:tgtEl>
                                        <p:attrNameLst>
                                          <p:attrName>style.visibility</p:attrName>
                                        </p:attrNameLst>
                                      </p:cBhvr>
                                      <p:to>
                                        <p:strVal val="visible"/>
                                      </p:to>
                                    </p:set>
                                    <p:animEffect transition="in" filter="box(in)">
                                      <p:cBhvr>
                                        <p:cTn id="41" dur="1000"/>
                                        <p:tgtEl>
                                          <p:spTgt spid="106644"/>
                                        </p:tgtEl>
                                      </p:cBhvr>
                                    </p:animEffect>
                                  </p:childTnLst>
                                </p:cTn>
                              </p:par>
                            </p:childTnLst>
                          </p:cTn>
                        </p:par>
                        <p:par>
                          <p:cTn id="42" fill="hold" nodeType="afterGroup">
                            <p:stCondLst>
                              <p:cond delay="1000"/>
                            </p:stCondLst>
                            <p:childTnLst>
                              <p:par>
                                <p:cTn id="43" presetID="5" presetClass="entr" presetSubtype="10" fill="hold" nodeType="afterEffect">
                                  <p:stCondLst>
                                    <p:cond delay="0"/>
                                  </p:stCondLst>
                                  <p:childTnLst>
                                    <p:set>
                                      <p:cBhvr>
                                        <p:cTn id="44" dur="1" fill="hold">
                                          <p:stCondLst>
                                            <p:cond delay="0"/>
                                          </p:stCondLst>
                                        </p:cTn>
                                        <p:tgtEl>
                                          <p:spTgt spid="106503"/>
                                        </p:tgtEl>
                                        <p:attrNameLst>
                                          <p:attrName>style.visibility</p:attrName>
                                        </p:attrNameLst>
                                      </p:cBhvr>
                                      <p:to>
                                        <p:strVal val="visible"/>
                                      </p:to>
                                    </p:set>
                                    <p:animEffect transition="in" filter="checkerboard(across)">
                                      <p:cBhvr>
                                        <p:cTn id="45" dur="500"/>
                                        <p:tgtEl>
                                          <p:spTgt spid="106503"/>
                                        </p:tgtEl>
                                      </p:cBhvr>
                                    </p:animEffect>
                                  </p:childTnLst>
                                </p:cTn>
                              </p:par>
                            </p:childTnLst>
                          </p:cTn>
                        </p:par>
                      </p:childTnLst>
                    </p:cTn>
                  </p:par>
                </p:childTnLst>
              </p:cTn>
              <p:nextCondLst>
                <p:cond evt="onClick" delay="0">
                  <p:tgtEl>
                    <p:spTgt spid="106502"/>
                  </p:tgtEl>
                </p:cond>
              </p:nextCondLst>
            </p:seq>
            <p:seq concurrent="1" nextAc="seek">
              <p:cTn id="46" restart="whenNotActive" fill="hold" evtFilter="cancelBubble" nodeType="interactiveSeq">
                <p:stCondLst>
                  <p:cond evt="onClick" delay="0">
                    <p:tgtEl>
                      <p:spTgt spid="106503"/>
                    </p:tgtEl>
                  </p:cond>
                </p:stCondLst>
                <p:endSync evt="end" delay="0">
                  <p:rtn val="all"/>
                </p:endSync>
                <p:childTnLst>
                  <p:par>
                    <p:cTn id="47" fill="hold" nodeType="clickPar">
                      <p:stCondLst>
                        <p:cond delay="0"/>
                      </p:stCondLst>
                      <p:childTnLst>
                        <p:par>
                          <p:cTn id="48" fill="hold" nodeType="withGroup">
                            <p:stCondLst>
                              <p:cond delay="0"/>
                            </p:stCondLst>
                            <p:childTnLst>
                              <p:par>
                                <p:cTn id="49" presetID="4" presetClass="exit" presetSubtype="32" fill="hold" grpId="1" nodeType="clickEffect">
                                  <p:stCondLst>
                                    <p:cond delay="0"/>
                                  </p:stCondLst>
                                  <p:childTnLst>
                                    <p:animEffect transition="out" filter="box(out)">
                                      <p:cBhvr>
                                        <p:cTn id="50" dur="1000"/>
                                        <p:tgtEl>
                                          <p:spTgt spid="106644"/>
                                        </p:tgtEl>
                                      </p:cBhvr>
                                    </p:animEffect>
                                    <p:set>
                                      <p:cBhvr>
                                        <p:cTn id="51" dur="1" fill="hold">
                                          <p:stCondLst>
                                            <p:cond delay="999"/>
                                          </p:stCondLst>
                                        </p:cTn>
                                        <p:tgtEl>
                                          <p:spTgt spid="106644"/>
                                        </p:tgtEl>
                                        <p:attrNameLst>
                                          <p:attrName>style.visibility</p:attrName>
                                        </p:attrNameLst>
                                      </p:cBhvr>
                                      <p:to>
                                        <p:strVal val="hidden"/>
                                      </p:to>
                                    </p:set>
                                  </p:childTnLst>
                                </p:cTn>
                              </p:par>
                            </p:childTnLst>
                          </p:cTn>
                        </p:par>
                        <p:par>
                          <p:cTn id="52" fill="hold" nodeType="afterGroup">
                            <p:stCondLst>
                              <p:cond delay="1000"/>
                            </p:stCondLst>
                            <p:childTnLst>
                              <p:par>
                                <p:cTn id="53" presetID="5" presetClass="exit" presetSubtype="10" fill="hold" nodeType="afterEffect">
                                  <p:stCondLst>
                                    <p:cond delay="0"/>
                                  </p:stCondLst>
                                  <p:childTnLst>
                                    <p:animEffect transition="out" filter="checkerboard(across)">
                                      <p:cBhvr>
                                        <p:cTn id="54" dur="500"/>
                                        <p:tgtEl>
                                          <p:spTgt spid="106503"/>
                                        </p:tgtEl>
                                      </p:cBhvr>
                                    </p:animEffect>
                                    <p:set>
                                      <p:cBhvr>
                                        <p:cTn id="55" dur="1" fill="hold">
                                          <p:stCondLst>
                                            <p:cond delay="499"/>
                                          </p:stCondLst>
                                        </p:cTn>
                                        <p:tgtEl>
                                          <p:spTgt spid="106503"/>
                                        </p:tgtEl>
                                        <p:attrNameLst>
                                          <p:attrName>style.visibility</p:attrName>
                                        </p:attrNameLst>
                                      </p:cBhvr>
                                      <p:to>
                                        <p:strVal val="hidden"/>
                                      </p:to>
                                    </p:set>
                                  </p:childTnLst>
                                </p:cTn>
                              </p:par>
                            </p:childTnLst>
                          </p:cTn>
                        </p:par>
                      </p:childTnLst>
                    </p:cTn>
                  </p:par>
                </p:childTnLst>
              </p:cTn>
              <p:nextCondLst>
                <p:cond evt="onClick" delay="0">
                  <p:tgtEl>
                    <p:spTgt spid="106503"/>
                  </p:tgtEl>
                </p:cond>
              </p:nextCondLst>
            </p:seq>
          </p:childTnLst>
        </p:cTn>
      </p:par>
    </p:tnLst>
    <p:bldLst>
      <p:bldP spid="106644" grpId="0" animBg="1"/>
      <p:bldP spid="106644" grpId="1" animBg="1"/>
      <p:bldP spid="106603" grpId="0" animBg="1"/>
      <p:bldP spid="106603"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descr="公司logo">
            <a:extLst>
              <a:ext uri="{FF2B5EF4-FFF2-40B4-BE49-F238E27FC236}">
                <a16:creationId xmlns:a16="http://schemas.microsoft.com/office/drawing/2014/main" id="{30E583AB-3316-06C3-78FC-64688489449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49" name="Rectangle 5">
            <a:extLst>
              <a:ext uri="{FF2B5EF4-FFF2-40B4-BE49-F238E27FC236}">
                <a16:creationId xmlns:a16="http://schemas.microsoft.com/office/drawing/2014/main" id="{41C30C72-74C7-AFE9-5DF5-7F39057C88ED}"/>
              </a:ext>
            </a:extLst>
          </p:cNvPr>
          <p:cNvSpPr>
            <a:spLocks noChangeArrowheads="1"/>
          </p:cNvSpPr>
          <p:nvPr/>
        </p:nvSpPr>
        <p:spPr bwMode="auto">
          <a:xfrm>
            <a:off x="250825" y="692150"/>
            <a:ext cx="8424863" cy="79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indent="361950"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lnSpc>
                <a:spcPct val="110000"/>
              </a:lnSpc>
              <a:buClr>
                <a:schemeClr val="hlink"/>
              </a:buClr>
              <a:buSzPct val="120000"/>
              <a:buFontTx/>
              <a:buNone/>
              <a:defRPr/>
            </a:pPr>
            <a:r>
              <a:rPr lang="zh-CN" altLang="en-US" sz="2000" b="0">
                <a:effectLst/>
                <a:latin typeface="Times New Roman" panose="02020603050405020304" pitchFamily="18" charset="0"/>
              </a:rPr>
              <a:t>你希望了解和短文相关的信息，请根据以下提示提问。每个问题有 </a:t>
            </a:r>
            <a:r>
              <a:rPr lang="en-US" altLang="zh-CN" sz="2000">
                <a:effectLst/>
                <a:latin typeface="Times New Roman" panose="02020603050405020304" pitchFamily="18" charset="0"/>
              </a:rPr>
              <a:t>15</a:t>
            </a:r>
            <a:r>
              <a:rPr lang="en-US" altLang="zh-CN" sz="2000" b="0">
                <a:effectLst/>
                <a:latin typeface="Times New Roman" panose="02020603050405020304" pitchFamily="18" charset="0"/>
              </a:rPr>
              <a:t> </a:t>
            </a:r>
            <a:r>
              <a:rPr lang="zh-CN" altLang="en-US" sz="2000" b="0">
                <a:effectLst/>
                <a:latin typeface="Times New Roman" panose="02020603050405020304" pitchFamily="18" charset="0"/>
              </a:rPr>
              <a:t>秒钟的准备时间和 </a:t>
            </a:r>
            <a:r>
              <a:rPr lang="en-US" altLang="zh-CN" sz="2000">
                <a:effectLst/>
                <a:latin typeface="Times New Roman" panose="02020603050405020304" pitchFamily="18" charset="0"/>
              </a:rPr>
              <a:t>8</a:t>
            </a:r>
            <a:r>
              <a:rPr lang="en-US" altLang="zh-CN" sz="2000" b="0">
                <a:effectLst/>
                <a:latin typeface="Times New Roman" panose="02020603050405020304" pitchFamily="18" charset="0"/>
              </a:rPr>
              <a:t> </a:t>
            </a:r>
            <a:r>
              <a:rPr lang="zh-CN" altLang="en-US" sz="2000" b="0">
                <a:effectLst/>
                <a:latin typeface="Times New Roman" panose="02020603050405020304" pitchFamily="18" charset="0"/>
              </a:rPr>
              <a:t>秒钟的提问时间。</a:t>
            </a:r>
            <a:r>
              <a:rPr lang="zh-CN" altLang="en-US" sz="2000" b="0">
                <a:latin typeface="Times New Roman" panose="02020603050405020304" pitchFamily="18" charset="0"/>
              </a:rPr>
              <a:t> </a:t>
            </a:r>
          </a:p>
        </p:txBody>
      </p:sp>
      <p:sp>
        <p:nvSpPr>
          <p:cNvPr id="108560" name="Rectangle 16">
            <a:extLst>
              <a:ext uri="{FF2B5EF4-FFF2-40B4-BE49-F238E27FC236}">
                <a16:creationId xmlns:a16="http://schemas.microsoft.com/office/drawing/2014/main" id="{A2376F66-17A9-E94D-8B6D-A833A1D9A6F1}"/>
              </a:ext>
            </a:extLst>
          </p:cNvPr>
          <p:cNvSpPr>
            <a:spLocks noChangeArrowheads="1"/>
          </p:cNvSpPr>
          <p:nvPr/>
        </p:nvSpPr>
        <p:spPr bwMode="auto">
          <a:xfrm>
            <a:off x="684213" y="2060575"/>
            <a:ext cx="6048375"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buClr>
                <a:schemeClr val="hlink"/>
              </a:buClr>
              <a:buSzPct val="120000"/>
              <a:buFontTx/>
              <a:buNone/>
              <a:defRPr/>
            </a:pPr>
            <a:r>
              <a:rPr lang="zh-CN" altLang="en-US" sz="2800">
                <a:effectLst/>
                <a:latin typeface="宋体" panose="02010600030101010101" pitchFamily="2" charset="-122"/>
              </a:rPr>
              <a:t>请你准备第一个问题。</a:t>
            </a:r>
            <a:r>
              <a:rPr lang="zh-CN" altLang="en-US" b="0">
                <a:latin typeface="宋体" panose="02010600030101010101" pitchFamily="2" charset="-122"/>
              </a:rPr>
              <a:t> </a:t>
            </a:r>
          </a:p>
        </p:txBody>
      </p:sp>
      <p:sp>
        <p:nvSpPr>
          <p:cNvPr id="46085" name="Rectangle 17">
            <a:extLst>
              <a:ext uri="{FF2B5EF4-FFF2-40B4-BE49-F238E27FC236}">
                <a16:creationId xmlns:a16="http://schemas.microsoft.com/office/drawing/2014/main" id="{E8956D9A-4C7C-1C02-48D1-7662ABA7910F}"/>
              </a:ext>
            </a:extLst>
          </p:cNvPr>
          <p:cNvSpPr>
            <a:spLocks noChangeArrowheads="1"/>
          </p:cNvSpPr>
          <p:nvPr/>
        </p:nvSpPr>
        <p:spPr bwMode="auto">
          <a:xfrm>
            <a:off x="827088" y="2781300"/>
            <a:ext cx="7561262"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11. </a:t>
            </a:r>
            <a:r>
              <a:rPr lang="zh-CN" altLang="en-US" b="0">
                <a:latin typeface="Times New Roman" panose="02020603050405020304" pitchFamily="18" charset="0"/>
              </a:rPr>
              <a:t>你想知道计算机什么时候创造的，你问 </a:t>
            </a:r>
            <a:r>
              <a:rPr lang="en-US" altLang="zh-CN">
                <a:latin typeface="Times New Roman" panose="02020603050405020304" pitchFamily="18" charset="0"/>
              </a:rPr>
              <a:t>Teacher</a:t>
            </a:r>
            <a:r>
              <a:rPr lang="en-US" altLang="zh-CN" b="0"/>
              <a:t> </a:t>
            </a:r>
            <a:r>
              <a:rPr lang="zh-CN" altLang="en-US">
                <a:latin typeface="Times New Roman" panose="02020603050405020304" pitchFamily="18" charset="0"/>
              </a:rPr>
              <a:t>：</a:t>
            </a:r>
          </a:p>
        </p:txBody>
      </p:sp>
      <p:sp>
        <p:nvSpPr>
          <p:cNvPr id="108562" name="Rectangle 18">
            <a:extLst>
              <a:ext uri="{FF2B5EF4-FFF2-40B4-BE49-F238E27FC236}">
                <a16:creationId xmlns:a16="http://schemas.microsoft.com/office/drawing/2014/main" id="{8FD99FE3-6144-A903-1850-FE6015385150}"/>
              </a:ext>
            </a:extLst>
          </p:cNvPr>
          <p:cNvSpPr>
            <a:spLocks noChangeArrowheads="1"/>
          </p:cNvSpPr>
          <p:nvPr/>
        </p:nvSpPr>
        <p:spPr bwMode="auto">
          <a:xfrm>
            <a:off x="684213" y="4365625"/>
            <a:ext cx="4032250" cy="57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l">
              <a:spcBef>
                <a:spcPct val="20000"/>
              </a:spcBef>
              <a:buChar char="•"/>
              <a:defRPr sz="32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1pPr>
            <a:lvl2pPr marL="1366838" indent="-285750" algn="l">
              <a:spcBef>
                <a:spcPct val="20000"/>
              </a:spcBef>
              <a:buFont typeface="Tahoma" panose="020B0604030504040204" pitchFamily="34" charset="0"/>
              <a:buChar char="–"/>
              <a:defRPr sz="28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2pPr>
            <a:lvl3pPr marL="1774825" indent="-228600" algn="l">
              <a:spcBef>
                <a:spcPct val="20000"/>
              </a:spcBef>
              <a:buChar char="•"/>
              <a:defRPr sz="24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3pPr>
            <a:lvl4pPr marL="2182813" indent="-228600" algn="l">
              <a:spcBef>
                <a:spcPct val="20000"/>
              </a:spcBef>
              <a:buFont typeface="Tahoma" panose="020B0604030504040204" pitchFamily="34" charset="0"/>
              <a:buChar char="–"/>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4pPr>
            <a:lvl5pPr marL="2590800" indent="-228600" algn="l">
              <a:spcBef>
                <a:spcPct val="20000"/>
              </a:spcBef>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5pPr>
            <a:lvl6pPr marL="30480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6pPr>
            <a:lvl7pPr marL="35052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7pPr>
            <a:lvl8pPr marL="39624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8pPr>
            <a:lvl9pPr marL="4419600" indent="-228600" fontAlgn="base">
              <a:spcBef>
                <a:spcPct val="20000"/>
              </a:spcBef>
              <a:spcAft>
                <a:spcPct val="0"/>
              </a:spcAft>
              <a:buClr>
                <a:schemeClr val="hlink"/>
              </a:buClr>
              <a:buSzPct val="80000"/>
              <a:buFont typeface="Wingdings" panose="05000000000000000000" pitchFamily="2" charset="2"/>
              <a:buChar char="v"/>
              <a:defRPr sz="2000">
                <a:solidFill>
                  <a:schemeClr val="tx1"/>
                </a:solidFill>
                <a:effectLst>
                  <a:outerShdw blurRad="38100" dist="38100" dir="2700000" algn="tl">
                    <a:srgbClr val="FFFFFF"/>
                  </a:outerShdw>
                </a:effectLst>
                <a:latin typeface="Tahoma" panose="020B0604030504040204" pitchFamily="34" charset="0"/>
                <a:ea typeface="宋体" panose="02010600030101010101" pitchFamily="2" charset="-122"/>
              </a:defRPr>
            </a:lvl9pPr>
          </a:lstStyle>
          <a:p>
            <a:pPr eaLnBrk="1" hangingPunct="1">
              <a:buClr>
                <a:schemeClr val="hlink"/>
              </a:buClr>
              <a:buSzPct val="120000"/>
              <a:buFontTx/>
              <a:buNone/>
              <a:defRPr/>
            </a:pPr>
            <a:r>
              <a:rPr lang="zh-CN" altLang="en-US" sz="2800">
                <a:effectLst/>
                <a:latin typeface="宋体" panose="02010600030101010101" pitchFamily="2" charset="-122"/>
              </a:rPr>
              <a:t>请你准备第二个问题。</a:t>
            </a:r>
            <a:r>
              <a:rPr lang="zh-CN" altLang="en-US" sz="2800" b="0">
                <a:latin typeface="宋体" panose="02010600030101010101" pitchFamily="2" charset="-122"/>
              </a:rPr>
              <a:t> </a:t>
            </a:r>
          </a:p>
        </p:txBody>
      </p:sp>
      <p:sp>
        <p:nvSpPr>
          <p:cNvPr id="108563" name="Rectangle 19">
            <a:extLst>
              <a:ext uri="{FF2B5EF4-FFF2-40B4-BE49-F238E27FC236}">
                <a16:creationId xmlns:a16="http://schemas.microsoft.com/office/drawing/2014/main" id="{6BC814B0-F21D-F494-196D-3C22EC6BE614}"/>
              </a:ext>
            </a:extLst>
          </p:cNvPr>
          <p:cNvSpPr>
            <a:spLocks noChangeArrowheads="1"/>
          </p:cNvSpPr>
          <p:nvPr/>
        </p:nvSpPr>
        <p:spPr bwMode="auto">
          <a:xfrm>
            <a:off x="827088" y="4941888"/>
            <a:ext cx="7561262"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12. </a:t>
            </a:r>
            <a:r>
              <a:rPr lang="zh-CN" altLang="en-US" b="0">
                <a:latin typeface="Times New Roman" panose="02020603050405020304" pitchFamily="18" charset="0"/>
              </a:rPr>
              <a:t>你想知道 </a:t>
            </a:r>
            <a:r>
              <a:rPr lang="en-US" altLang="zh-CN">
                <a:latin typeface="Times New Roman" panose="02020603050405020304" pitchFamily="18" charset="0"/>
              </a:rPr>
              <a:t>AI</a:t>
            </a:r>
            <a:r>
              <a:rPr lang="en-US" altLang="zh-CN" b="0">
                <a:latin typeface="Times New Roman" panose="02020603050405020304" pitchFamily="18" charset="0"/>
              </a:rPr>
              <a:t> </a:t>
            </a:r>
            <a:r>
              <a:rPr lang="zh-CN" altLang="en-US" b="0">
                <a:latin typeface="Times New Roman" panose="02020603050405020304" pitchFamily="18" charset="0"/>
              </a:rPr>
              <a:t>有什么作用，你问</a:t>
            </a:r>
            <a:r>
              <a:rPr lang="en-US" altLang="zh-CN">
                <a:latin typeface="Times New Roman" panose="02020603050405020304" pitchFamily="18" charset="0"/>
              </a:rPr>
              <a:t>Teacher</a:t>
            </a:r>
            <a:r>
              <a:rPr lang="en-US" altLang="zh-CN" b="0"/>
              <a:t> </a:t>
            </a:r>
            <a:r>
              <a:rPr lang="zh-CN" altLang="en-US" b="0">
                <a:latin typeface="Times New Roman" panose="02020603050405020304" pitchFamily="18" charset="0"/>
              </a:rPr>
              <a:t>：</a:t>
            </a:r>
            <a:r>
              <a:rPr lang="zh-CN" altLang="en-US" b="0">
                <a:effectLst>
                  <a:outerShdw blurRad="38100" dist="38100" dir="2700000" algn="tl">
                    <a:srgbClr val="FFFFFF"/>
                  </a:outerShdw>
                </a:effectLst>
                <a:latin typeface="Times New Roman" panose="02020603050405020304" pitchFamily="18" charset="0"/>
              </a:rPr>
              <a:t> </a:t>
            </a:r>
          </a:p>
        </p:txBody>
      </p:sp>
      <p:sp>
        <p:nvSpPr>
          <p:cNvPr id="46088" name="Rectangle 56">
            <a:extLst>
              <a:ext uri="{FF2B5EF4-FFF2-40B4-BE49-F238E27FC236}">
                <a16:creationId xmlns:a16="http://schemas.microsoft.com/office/drawing/2014/main" id="{8DA665F6-C6CB-516F-76D8-7972C9E70590}"/>
              </a:ext>
            </a:extLst>
          </p:cNvPr>
          <p:cNvSpPr>
            <a:spLocks noChangeArrowheads="1"/>
          </p:cNvSpPr>
          <p:nvPr/>
        </p:nvSpPr>
        <p:spPr bwMode="auto">
          <a:xfrm>
            <a:off x="69850" y="63500"/>
            <a:ext cx="5256213"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FontTx/>
              <a:buNone/>
            </a:pPr>
            <a:r>
              <a:rPr lang="zh-CN" altLang="en-US" sz="2000">
                <a:latin typeface="宋体" panose="02010600030101010101" pitchFamily="2" charset="-122"/>
              </a:rPr>
              <a:t>第二节 提问（共 </a:t>
            </a:r>
            <a:r>
              <a:rPr lang="en-US" altLang="zh-CN" sz="2000">
                <a:latin typeface="宋体" panose="02010600030101010101" pitchFamily="2" charset="-122"/>
              </a:rPr>
              <a:t>3 </a:t>
            </a:r>
            <a:r>
              <a:rPr lang="zh-CN" altLang="en-US" sz="2000">
                <a:latin typeface="宋体" panose="02010600030101010101" pitchFamily="2" charset="-122"/>
              </a:rPr>
              <a:t>分，每小题 </a:t>
            </a:r>
            <a:r>
              <a:rPr lang="en-US" altLang="zh-CN" sz="2000">
                <a:latin typeface="宋体" panose="02010600030101010101" pitchFamily="2" charset="-122"/>
              </a:rPr>
              <a:t>1.5 </a:t>
            </a:r>
            <a:r>
              <a:rPr lang="zh-CN" altLang="en-US" sz="2000">
                <a:latin typeface="宋体" panose="02010600030101010101" pitchFamily="2" charset="-122"/>
              </a:rPr>
              <a:t>分）</a:t>
            </a:r>
          </a:p>
        </p:txBody>
      </p:sp>
      <p:pic>
        <p:nvPicPr>
          <p:cNvPr id="108601" name="Picture 57">
            <a:hlinkClick r:id="" action="ppaction://media"/>
            <a:extLst>
              <a:ext uri="{FF2B5EF4-FFF2-40B4-BE49-F238E27FC236}">
                <a16:creationId xmlns:a16="http://schemas.microsoft.com/office/drawing/2014/main" id="{A91860C2-2178-9C3B-FBDF-3724BBC4E8E8}"/>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bwMode="auto">
          <a:xfrm>
            <a:off x="5003800" y="115888"/>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602" name="Picture 58">
            <a:hlinkClick r:id="" action="ppaction://media"/>
            <a:extLst>
              <a:ext uri="{FF2B5EF4-FFF2-40B4-BE49-F238E27FC236}">
                <a16:creationId xmlns:a16="http://schemas.microsoft.com/office/drawing/2014/main" id="{081D452A-D4BF-EF3E-4B68-267AB5DE0E18}"/>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8">
            <a:extLst>
              <a:ext uri="{28A0092B-C50C-407E-A947-70E740481C1C}">
                <a14:useLocalDpi xmlns:a14="http://schemas.microsoft.com/office/drawing/2010/main" val="0"/>
              </a:ext>
            </a:extLst>
          </a:blip>
          <a:srcRect/>
          <a:stretch>
            <a:fillRect/>
          </a:stretch>
        </p:blipFill>
        <p:spPr bwMode="auto">
          <a:xfrm>
            <a:off x="5219700" y="1052513"/>
            <a:ext cx="4318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08601"/>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104" fill="hold"/>
                                        <p:tgtEl>
                                          <p:spTgt spid="108601"/>
                                        </p:tgtEl>
                                      </p:cBhvr>
                                    </p:cmd>
                                  </p:childTnLst>
                                </p:cTn>
                              </p:par>
                            </p:childTnLst>
                          </p:cTn>
                        </p:par>
                      </p:childTnLst>
                    </p:cTn>
                  </p:par>
                </p:childTnLst>
              </p:cTn>
              <p:nextCondLst>
                <p:cond evt="onClick" delay="0">
                  <p:tgtEl>
                    <p:spTgt spid="10860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08601"/>
                </p:tgtEl>
              </p:cMediaNode>
            </p:audio>
            <p:seq concurrent="1" nextAc="seek">
              <p:cTn id="8" restart="whenNotActive" fill="hold" evtFilter="cancelBubble" nodeType="interactiveSeq">
                <p:stCondLst>
                  <p:cond evt="onClick" delay="0">
                    <p:tgtEl>
                      <p:spTgt spid="108602"/>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4516" fill="hold"/>
                                        <p:tgtEl>
                                          <p:spTgt spid="108602"/>
                                        </p:tgtEl>
                                      </p:cBhvr>
                                    </p:cmd>
                                  </p:childTnLst>
                                </p:cTn>
                              </p:par>
                            </p:childTnLst>
                          </p:cTn>
                        </p:par>
                      </p:childTnLst>
                    </p:cTn>
                  </p:par>
                </p:childTnLst>
              </p:cTn>
              <p:nextCondLst>
                <p:cond evt="onClick" delay="0">
                  <p:tgtEl>
                    <p:spTgt spid="108602"/>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08602"/>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588" name="Picture 12">
            <a:hlinkClick r:id="" action="ppaction://media"/>
            <a:extLst>
              <a:ext uri="{FF2B5EF4-FFF2-40B4-BE49-F238E27FC236}">
                <a16:creationId xmlns:a16="http://schemas.microsoft.com/office/drawing/2014/main" id="{2B4CC53B-D332-96BD-0F51-39BF2C1FC277}"/>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a:fillRect/>
          </a:stretch>
        </p:blipFill>
        <p:spPr bwMode="auto">
          <a:xfrm>
            <a:off x="8604250"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2587" name="Picture 11">
            <a:hlinkClick r:id="" action="ppaction://media"/>
            <a:extLst>
              <a:ext uri="{FF2B5EF4-FFF2-40B4-BE49-F238E27FC236}">
                <a16:creationId xmlns:a16="http://schemas.microsoft.com/office/drawing/2014/main" id="{282A4448-630D-05F6-7FAF-9722EF52C93E}"/>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2" name="Picture 2" descr="公司logo">
            <a:extLst>
              <a:ext uri="{FF2B5EF4-FFF2-40B4-BE49-F238E27FC236}">
                <a16:creationId xmlns:a16="http://schemas.microsoft.com/office/drawing/2014/main" id="{CAA256C1-628C-7ACF-BC5C-95FD1A88765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3" name="Rectangle 3">
            <a:extLst>
              <a:ext uri="{FF2B5EF4-FFF2-40B4-BE49-F238E27FC236}">
                <a16:creationId xmlns:a16="http://schemas.microsoft.com/office/drawing/2014/main" id="{35F25877-B6AF-D234-151E-04CE47AABE0C}"/>
              </a:ext>
            </a:extLst>
          </p:cNvPr>
          <p:cNvSpPr>
            <a:spLocks noChangeArrowheads="1"/>
          </p:cNvSpPr>
          <p:nvPr/>
        </p:nvSpPr>
        <p:spPr bwMode="auto">
          <a:xfrm>
            <a:off x="395288" y="620713"/>
            <a:ext cx="4681537"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2800">
                <a:latin typeface="Times New Roman" panose="02020603050405020304" pitchFamily="18" charset="0"/>
              </a:rPr>
              <a:t>请你准备第一个问题。</a:t>
            </a:r>
          </a:p>
        </p:txBody>
      </p:sp>
      <p:sp>
        <p:nvSpPr>
          <p:cNvPr id="48134" name="Rectangle 4">
            <a:extLst>
              <a:ext uri="{FF2B5EF4-FFF2-40B4-BE49-F238E27FC236}">
                <a16:creationId xmlns:a16="http://schemas.microsoft.com/office/drawing/2014/main" id="{693CBE22-61A5-3F83-5C2E-9D993A2C9FC9}"/>
              </a:ext>
            </a:extLst>
          </p:cNvPr>
          <p:cNvSpPr>
            <a:spLocks noChangeArrowheads="1"/>
          </p:cNvSpPr>
          <p:nvPr/>
        </p:nvSpPr>
        <p:spPr bwMode="auto">
          <a:xfrm>
            <a:off x="1187450" y="4443413"/>
            <a:ext cx="6696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a:t>
            </a:r>
          </a:p>
        </p:txBody>
      </p:sp>
      <p:sp>
        <p:nvSpPr>
          <p:cNvPr id="152581" name="Rectangle 5">
            <a:extLst>
              <a:ext uri="{FF2B5EF4-FFF2-40B4-BE49-F238E27FC236}">
                <a16:creationId xmlns:a16="http://schemas.microsoft.com/office/drawing/2014/main" id="{3DD5A13B-2A20-072B-FF58-825F01FE282C}"/>
              </a:ext>
            </a:extLst>
          </p:cNvPr>
          <p:cNvSpPr>
            <a:spLocks noChangeArrowheads="1"/>
          </p:cNvSpPr>
          <p:nvPr/>
        </p:nvSpPr>
        <p:spPr bwMode="auto">
          <a:xfrm>
            <a:off x="2843213" y="3630613"/>
            <a:ext cx="5113337"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When was the computer created?</a:t>
            </a:r>
          </a:p>
        </p:txBody>
      </p:sp>
      <p:sp>
        <p:nvSpPr>
          <p:cNvPr id="48136" name="Rectangle 7">
            <a:extLst>
              <a:ext uri="{FF2B5EF4-FFF2-40B4-BE49-F238E27FC236}">
                <a16:creationId xmlns:a16="http://schemas.microsoft.com/office/drawing/2014/main" id="{BFF1ECF9-D92F-61CE-74A4-58B30A610DC2}"/>
              </a:ext>
            </a:extLst>
          </p:cNvPr>
          <p:cNvSpPr>
            <a:spLocks noChangeArrowheads="1"/>
          </p:cNvSpPr>
          <p:nvPr/>
        </p:nvSpPr>
        <p:spPr bwMode="auto">
          <a:xfrm>
            <a:off x="971550" y="1412875"/>
            <a:ext cx="7561263"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11. </a:t>
            </a:r>
            <a:r>
              <a:rPr lang="zh-CN" altLang="en-US" b="0">
                <a:latin typeface="Times New Roman" panose="02020603050405020304" pitchFamily="18" charset="0"/>
              </a:rPr>
              <a:t>你想知道计算机什么时候创造的，你问 </a:t>
            </a:r>
            <a:r>
              <a:rPr lang="en-US" altLang="zh-CN">
                <a:latin typeface="Times New Roman" panose="02020603050405020304" pitchFamily="18" charset="0"/>
              </a:rPr>
              <a:t>Teacher</a:t>
            </a:r>
            <a:r>
              <a:rPr lang="en-US" altLang="zh-CN" b="0"/>
              <a:t> </a:t>
            </a:r>
            <a:r>
              <a:rPr lang="zh-CN" altLang="en-US">
                <a:latin typeface="Times New Roman" panose="02020603050405020304" pitchFamily="18" charset="0"/>
              </a:rPr>
              <a:t>：</a:t>
            </a:r>
            <a:r>
              <a:rPr lang="en-US" altLang="zh-CN">
                <a:latin typeface="Times New Roman" panose="02020603050405020304" pitchFamily="18" charset="0"/>
              </a:rPr>
              <a:t> </a:t>
            </a:r>
            <a:endParaRPr lang="zh-CN" altLang="en-US">
              <a:latin typeface="Times New Roman" panose="02020603050405020304" pitchFamily="18" charset="0"/>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52581"/>
                                        </p:tgtEl>
                                        <p:attrNameLst>
                                          <p:attrName>style.visibility</p:attrName>
                                        </p:attrNameLst>
                                      </p:cBhvr>
                                      <p:to>
                                        <p:strVal val="visible"/>
                                      </p:to>
                                    </p:set>
                                    <p:anim calcmode="lin" valueType="num">
                                      <p:cBhvr additive="base">
                                        <p:cTn id="7" dur="500" fill="hold"/>
                                        <p:tgtEl>
                                          <p:spTgt spid="152581"/>
                                        </p:tgtEl>
                                        <p:attrNameLst>
                                          <p:attrName>ppt_x</p:attrName>
                                        </p:attrNameLst>
                                      </p:cBhvr>
                                      <p:tavLst>
                                        <p:tav tm="0">
                                          <p:val>
                                            <p:strVal val="1+#ppt_w/2"/>
                                          </p:val>
                                        </p:tav>
                                        <p:tav tm="100000">
                                          <p:val>
                                            <p:strVal val="#ppt_x"/>
                                          </p:val>
                                        </p:tav>
                                      </p:tavLst>
                                    </p:anim>
                                    <p:anim calcmode="lin" valueType="num">
                                      <p:cBhvr additive="base">
                                        <p:cTn id="8" dur="500" fill="hold"/>
                                        <p:tgtEl>
                                          <p:spTgt spid="1525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 display="0">
                  <p:stCondLst>
                    <p:cond delay="indefinite"/>
                  </p:stCondLst>
                  <p:endCondLst>
                    <p:cond evt="onNext" delay="0">
                      <p:tgtEl>
                        <p:sldTgt/>
                      </p:tgtEl>
                    </p:cond>
                    <p:cond evt="onPrev" delay="0">
                      <p:tgtEl>
                        <p:sldTgt/>
                      </p:tgtEl>
                    </p:cond>
                    <p:cond evt="onStopAudio" delay="0">
                      <p:tgtEl>
                        <p:sldTgt/>
                      </p:tgtEl>
                    </p:cond>
                  </p:endCondLst>
                </p:cTn>
                <p:tgtEl>
                  <p:spTgt spid="152587"/>
                </p:tgtEl>
              </p:cMediaNode>
            </p:audio>
            <p:audio>
              <p:cMediaNode>
                <p:cTn id="10" display="0">
                  <p:stCondLst>
                    <p:cond delay="indefinite"/>
                  </p:stCondLst>
                  <p:endCondLst>
                    <p:cond evt="onNext" delay="0">
                      <p:tgtEl>
                        <p:sldTgt/>
                      </p:tgtEl>
                    </p:cond>
                    <p:cond evt="onPrev" delay="0">
                      <p:tgtEl>
                        <p:sldTgt/>
                      </p:tgtEl>
                    </p:cond>
                    <p:cond evt="onStopAudio" delay="0">
                      <p:tgtEl>
                        <p:sldTgt/>
                      </p:tgtEl>
                    </p:cond>
                  </p:endCondLst>
                </p:cTn>
                <p:tgtEl>
                  <p:spTgt spid="152588"/>
                </p:tgtEl>
              </p:cMediaNode>
            </p:audio>
          </p:childTnLst>
        </p:cTn>
      </p:par>
    </p:tnLst>
    <p:bldLst>
      <p:bldP spid="15258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630" name="Picture 62">
            <a:hlinkClick r:id="" action="ppaction://media"/>
            <a:extLst>
              <a:ext uri="{FF2B5EF4-FFF2-40B4-BE49-F238E27FC236}">
                <a16:creationId xmlns:a16="http://schemas.microsoft.com/office/drawing/2014/main" id="{FA7B1B32-ADB0-6D87-1922-C22B42BDA7B5}"/>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629" name="Picture 61">
            <a:hlinkClick r:id="" action="ppaction://media"/>
            <a:extLst>
              <a:ext uri="{FF2B5EF4-FFF2-40B4-BE49-F238E27FC236}">
                <a16:creationId xmlns:a16="http://schemas.microsoft.com/office/drawing/2014/main" id="{0E4923FF-466D-607C-8BAA-FBAAE95CCC69}"/>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7">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0" name="Picture 2" descr="公司logo">
            <a:extLst>
              <a:ext uri="{FF2B5EF4-FFF2-40B4-BE49-F238E27FC236}">
                <a16:creationId xmlns:a16="http://schemas.microsoft.com/office/drawing/2014/main" id="{2E82C394-1AEA-7468-D105-D6E1DC307E0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Rectangle 4">
            <a:extLst>
              <a:ext uri="{FF2B5EF4-FFF2-40B4-BE49-F238E27FC236}">
                <a16:creationId xmlns:a16="http://schemas.microsoft.com/office/drawing/2014/main" id="{50B30ECD-7131-BB27-60A8-3469419A145B}"/>
              </a:ext>
            </a:extLst>
          </p:cNvPr>
          <p:cNvSpPr>
            <a:spLocks noChangeArrowheads="1"/>
          </p:cNvSpPr>
          <p:nvPr/>
        </p:nvSpPr>
        <p:spPr bwMode="auto">
          <a:xfrm>
            <a:off x="395288" y="620713"/>
            <a:ext cx="4681537" cy="519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6270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zh-CN" altLang="en-US" sz="2800">
                <a:latin typeface="Times New Roman" panose="02020603050405020304" pitchFamily="18" charset="0"/>
              </a:rPr>
              <a:t>请你准备第二个问题。</a:t>
            </a:r>
          </a:p>
        </p:txBody>
      </p:sp>
      <p:sp>
        <p:nvSpPr>
          <p:cNvPr id="50182" name="Rectangle 6">
            <a:extLst>
              <a:ext uri="{FF2B5EF4-FFF2-40B4-BE49-F238E27FC236}">
                <a16:creationId xmlns:a16="http://schemas.microsoft.com/office/drawing/2014/main" id="{ECCD8CB6-C6BC-4144-72F2-674E660B7490}"/>
              </a:ext>
            </a:extLst>
          </p:cNvPr>
          <p:cNvSpPr>
            <a:spLocks noChangeArrowheads="1"/>
          </p:cNvSpPr>
          <p:nvPr/>
        </p:nvSpPr>
        <p:spPr bwMode="auto">
          <a:xfrm>
            <a:off x="971550" y="4437063"/>
            <a:ext cx="66960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a:t>
            </a:r>
          </a:p>
        </p:txBody>
      </p:sp>
      <p:sp>
        <p:nvSpPr>
          <p:cNvPr id="109575" name="Rectangle 7">
            <a:extLst>
              <a:ext uri="{FF2B5EF4-FFF2-40B4-BE49-F238E27FC236}">
                <a16:creationId xmlns:a16="http://schemas.microsoft.com/office/drawing/2014/main" id="{04C99C68-7052-7F96-FCDB-6171C8ADE628}"/>
              </a:ext>
            </a:extLst>
          </p:cNvPr>
          <p:cNvSpPr>
            <a:spLocks noChangeArrowheads="1"/>
          </p:cNvSpPr>
          <p:nvPr/>
        </p:nvSpPr>
        <p:spPr bwMode="auto">
          <a:xfrm>
            <a:off x="2700338" y="3630613"/>
            <a:ext cx="5040312"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What can AI be used for?</a:t>
            </a:r>
          </a:p>
        </p:txBody>
      </p:sp>
      <p:sp>
        <p:nvSpPr>
          <p:cNvPr id="109625" name="Rectangle 57">
            <a:extLst>
              <a:ext uri="{FF2B5EF4-FFF2-40B4-BE49-F238E27FC236}">
                <a16:creationId xmlns:a16="http://schemas.microsoft.com/office/drawing/2014/main" id="{52EF9534-B6C3-3B50-1A6D-5885816491BB}"/>
              </a:ext>
            </a:extLst>
          </p:cNvPr>
          <p:cNvSpPr>
            <a:spLocks noChangeArrowheads="1"/>
          </p:cNvSpPr>
          <p:nvPr/>
        </p:nvSpPr>
        <p:spPr bwMode="auto">
          <a:xfrm>
            <a:off x="971550" y="1341438"/>
            <a:ext cx="7561263" cy="1008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marL="628650" indent="-628650">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FontTx/>
              <a:buNone/>
            </a:pPr>
            <a:r>
              <a:rPr lang="en-US" altLang="zh-CN">
                <a:latin typeface="Times New Roman" panose="02020603050405020304" pitchFamily="18" charset="0"/>
              </a:rPr>
              <a:t>12. </a:t>
            </a:r>
            <a:r>
              <a:rPr lang="zh-CN" altLang="en-US" b="0">
                <a:latin typeface="Times New Roman" panose="02020603050405020304" pitchFamily="18" charset="0"/>
              </a:rPr>
              <a:t>你想知道 </a:t>
            </a:r>
            <a:r>
              <a:rPr lang="en-US" altLang="zh-CN">
                <a:latin typeface="Times New Roman" panose="02020603050405020304" pitchFamily="18" charset="0"/>
              </a:rPr>
              <a:t>AI</a:t>
            </a:r>
            <a:r>
              <a:rPr lang="en-US" altLang="zh-CN" b="0">
                <a:latin typeface="Times New Roman" panose="02020603050405020304" pitchFamily="18" charset="0"/>
              </a:rPr>
              <a:t> </a:t>
            </a:r>
            <a:r>
              <a:rPr lang="zh-CN" altLang="en-US" b="0">
                <a:latin typeface="Times New Roman" panose="02020603050405020304" pitchFamily="18" charset="0"/>
              </a:rPr>
              <a:t>有什么作用，你问</a:t>
            </a:r>
            <a:r>
              <a:rPr lang="en-US" altLang="zh-CN">
                <a:latin typeface="Times New Roman" panose="02020603050405020304" pitchFamily="18" charset="0"/>
              </a:rPr>
              <a:t>Teacher</a:t>
            </a:r>
            <a:r>
              <a:rPr lang="en-US" altLang="zh-CN" b="0"/>
              <a:t> </a:t>
            </a:r>
            <a:r>
              <a:rPr lang="zh-CN" altLang="en-US" b="0">
                <a:latin typeface="Times New Roman" panose="02020603050405020304" pitchFamily="18" charset="0"/>
              </a:rPr>
              <a:t>：</a:t>
            </a:r>
            <a:r>
              <a:rPr lang="zh-CN" altLang="en-US" b="0">
                <a:effectLst>
                  <a:outerShdw blurRad="38100" dist="38100" dir="2700000" algn="tl">
                    <a:srgbClr val="FFFFFF"/>
                  </a:outerShdw>
                </a:effectLst>
                <a:latin typeface="Times New Roman" panose="02020603050405020304" pitchFamily="18" charset="0"/>
              </a:rPr>
              <a:t> </a:t>
            </a: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9575"/>
                                        </p:tgtEl>
                                        <p:attrNameLst>
                                          <p:attrName>style.visibility</p:attrName>
                                        </p:attrNameLst>
                                      </p:cBhvr>
                                      <p:to>
                                        <p:strVal val="visible"/>
                                      </p:to>
                                    </p:set>
                                    <p:anim calcmode="lin" valueType="num">
                                      <p:cBhvr additive="base">
                                        <p:cTn id="7" dur="1000" fill="hold"/>
                                        <p:tgtEl>
                                          <p:spTgt spid="109575"/>
                                        </p:tgtEl>
                                        <p:attrNameLst>
                                          <p:attrName>ppt_x</p:attrName>
                                        </p:attrNameLst>
                                      </p:cBhvr>
                                      <p:tavLst>
                                        <p:tav tm="0">
                                          <p:val>
                                            <p:strVal val="#ppt_x"/>
                                          </p:val>
                                        </p:tav>
                                        <p:tav tm="100000">
                                          <p:val>
                                            <p:strVal val="#ppt_x"/>
                                          </p:val>
                                        </p:tav>
                                      </p:tavLst>
                                    </p:anim>
                                    <p:anim calcmode="lin" valueType="num">
                                      <p:cBhvr additive="base">
                                        <p:cTn id="8" dur="1000" fill="hold"/>
                                        <p:tgtEl>
                                          <p:spTgt spid="1095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p:cTn id="9" display="0">
                  <p:stCondLst>
                    <p:cond delay="indefinite"/>
                  </p:stCondLst>
                  <p:endCondLst>
                    <p:cond evt="onNext" delay="0">
                      <p:tgtEl>
                        <p:sldTgt/>
                      </p:tgtEl>
                    </p:cond>
                    <p:cond evt="onPrev" delay="0">
                      <p:tgtEl>
                        <p:sldTgt/>
                      </p:tgtEl>
                    </p:cond>
                    <p:cond evt="onStopAudio" delay="0">
                      <p:tgtEl>
                        <p:sldTgt/>
                      </p:tgtEl>
                    </p:cond>
                  </p:endCondLst>
                </p:cTn>
                <p:tgtEl>
                  <p:spTgt spid="109629"/>
                </p:tgtEl>
              </p:cMediaNode>
            </p:audio>
            <p:audio>
              <p:cMediaNode>
                <p:cTn id="10" display="0">
                  <p:stCondLst>
                    <p:cond delay="indefinite"/>
                  </p:stCondLst>
                  <p:endCondLst>
                    <p:cond evt="onNext" delay="0">
                      <p:tgtEl>
                        <p:sldTgt/>
                      </p:tgtEl>
                    </p:cond>
                    <p:cond evt="onPrev" delay="0">
                      <p:tgtEl>
                        <p:sldTgt/>
                      </p:tgtEl>
                    </p:cond>
                    <p:cond evt="onStopAudio" delay="0">
                      <p:tgtEl>
                        <p:sldTgt/>
                      </p:tgtEl>
                    </p:cond>
                  </p:endCondLst>
                </p:cTn>
                <p:tgtEl>
                  <p:spTgt spid="109630"/>
                </p:tgtEl>
              </p:cMediaNode>
            </p:audio>
          </p:childTnLst>
        </p:cTn>
      </p:par>
    </p:tnLst>
    <p:bldLst>
      <p:bldP spid="10957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9A33E993-F535-6E26-6624-782246A5D744}"/>
              </a:ext>
            </a:extLst>
          </p:cNvPr>
          <p:cNvSpPr>
            <a:spLocks noGrp="1" noChangeArrowheads="1"/>
          </p:cNvSpPr>
          <p:nvPr>
            <p:ph type="title"/>
          </p:nvPr>
        </p:nvSpPr>
        <p:spPr>
          <a:xfrm>
            <a:off x="2051050" y="2476500"/>
            <a:ext cx="5257800" cy="1384300"/>
          </a:xfrm>
        </p:spPr>
        <p:txBody>
          <a:bodyPr/>
          <a:lstStyle/>
          <a:p>
            <a:pPr algn="ctr" eaLnBrk="1" hangingPunct="1">
              <a:defRPr/>
            </a:pPr>
            <a:r>
              <a:rPr lang="zh-CN" altLang="en-US" sz="7200">
                <a:solidFill>
                  <a:srgbClr val="FF3300"/>
                </a:solidFill>
                <a:effectLst>
                  <a:outerShdw blurRad="38100" dist="38100" dir="2700000" algn="tl">
                    <a:srgbClr val="000000"/>
                  </a:outerShdw>
                </a:effectLst>
              </a:rPr>
              <a:t>谢   谢！</a:t>
            </a:r>
          </a:p>
        </p:txBody>
      </p:sp>
      <p:sp>
        <p:nvSpPr>
          <p:cNvPr id="52227" name="Rectangle 10">
            <a:extLst>
              <a:ext uri="{FF2B5EF4-FFF2-40B4-BE49-F238E27FC236}">
                <a16:creationId xmlns:a16="http://schemas.microsoft.com/office/drawing/2014/main" id="{384411E5-35C1-2236-6DE6-18995453B339}"/>
              </a:ext>
            </a:extLst>
          </p:cNvPr>
          <p:cNvSpPr>
            <a:spLocks noChangeArrowheads="1"/>
          </p:cNvSpPr>
          <p:nvPr/>
        </p:nvSpPr>
        <p:spPr bwMode="auto">
          <a:xfrm>
            <a:off x="539750" y="60928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a:latin typeface="Times New Roman" panose="02020603050405020304" pitchFamily="18" charset="0"/>
              </a:rPr>
              <a:t>版权所有</a:t>
            </a:r>
            <a:r>
              <a:rPr lang="en-US" altLang="zh-CN">
                <a:latin typeface="宋体" panose="02010600030101010101" pitchFamily="2" charset="-122"/>
              </a:rPr>
              <a:t>©</a:t>
            </a:r>
            <a:r>
              <a:rPr lang="zh-CN" altLang="en-US">
                <a:latin typeface="Times New Roman" panose="02020603050405020304" pitchFamily="18" charset="0"/>
              </a:rPr>
              <a:t>：深圳市浩锐科软件有限责任公司</a:t>
            </a:r>
          </a:p>
        </p:txBody>
      </p:sp>
      <p:sp>
        <p:nvSpPr>
          <p:cNvPr id="111627" name="Rectangle 11">
            <a:extLst>
              <a:ext uri="{FF2B5EF4-FFF2-40B4-BE49-F238E27FC236}">
                <a16:creationId xmlns:a16="http://schemas.microsoft.com/office/drawing/2014/main" id="{0CA35068-2F85-9330-22A1-FBCD08AB1EFD}"/>
              </a:ext>
            </a:extLst>
          </p:cNvPr>
          <p:cNvSpPr>
            <a:spLocks noChangeArrowheads="1"/>
          </p:cNvSpPr>
          <p:nvPr/>
        </p:nvSpPr>
        <p:spPr bwMode="auto">
          <a:xfrm>
            <a:off x="468313" y="5445125"/>
            <a:ext cx="82804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en-US" altLang="zh-CN" sz="3200"/>
              <a:t>QQ</a:t>
            </a:r>
            <a:r>
              <a:rPr lang="zh-CN" altLang="en-US" sz="3200"/>
              <a:t>：</a:t>
            </a:r>
            <a:r>
              <a:rPr lang="en-US" altLang="zh-CN" sz="3200">
                <a:solidFill>
                  <a:srgbClr val="FF3300"/>
                </a:solidFill>
                <a:effectLst>
                  <a:outerShdw blurRad="38100" dist="38100" dir="2700000" algn="tl">
                    <a:srgbClr val="000000"/>
                  </a:outerShdw>
                </a:effectLst>
              </a:rPr>
              <a:t>1016677392</a:t>
            </a:r>
            <a:r>
              <a:rPr lang="zh-CN" altLang="en-US" sz="3200"/>
              <a:t>；智慧热线：</a:t>
            </a:r>
            <a:r>
              <a:rPr lang="en-US" altLang="zh-CN" sz="3200">
                <a:solidFill>
                  <a:srgbClr val="FF3300"/>
                </a:solidFill>
                <a:effectLst>
                  <a:outerShdw blurRad="38100" dist="38100" dir="2700000" algn="tl">
                    <a:srgbClr val="000000"/>
                  </a:outerShdw>
                </a:effectLst>
              </a:rPr>
              <a:t>0755-88861236</a:t>
            </a:r>
          </a:p>
        </p:txBody>
      </p:sp>
      <p:pic>
        <p:nvPicPr>
          <p:cNvPr id="52229" name="Picture 20" descr="微信客服">
            <a:extLst>
              <a:ext uri="{FF2B5EF4-FFF2-40B4-BE49-F238E27FC236}">
                <a16:creationId xmlns:a16="http://schemas.microsoft.com/office/drawing/2014/main" id="{E2C0D056-E165-C028-E062-CE0D5D3950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2238" y="0"/>
            <a:ext cx="1401762" cy="162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0" name="Picture 21" descr="三人行网">
            <a:extLst>
              <a:ext uri="{FF2B5EF4-FFF2-40B4-BE49-F238E27FC236}">
                <a16:creationId xmlns:a16="http://schemas.microsoft.com/office/drawing/2014/main" id="{A6950E42-3CB8-D99F-B4E4-411D4D1462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460500"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38" name="Rectangle 22">
            <a:hlinkClick r:id="rId5"/>
            <a:extLst>
              <a:ext uri="{FF2B5EF4-FFF2-40B4-BE49-F238E27FC236}">
                <a16:creationId xmlns:a16="http://schemas.microsoft.com/office/drawing/2014/main" id="{489544F3-2250-A753-57EE-EFC7498497B1}"/>
              </a:ext>
            </a:extLst>
          </p:cNvPr>
          <p:cNvSpPr>
            <a:spLocks noChangeArrowheads="1"/>
          </p:cNvSpPr>
          <p:nvPr/>
        </p:nvSpPr>
        <p:spPr bwMode="auto">
          <a:xfrm>
            <a:off x="1763713" y="188913"/>
            <a:ext cx="5616575"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1" hangingPunct="1">
              <a:defRPr/>
            </a:pPr>
            <a:r>
              <a:rPr lang="zh-CN" altLang="en-US" sz="2400">
                <a:solidFill>
                  <a:srgbClr val="FF3300"/>
                </a:solidFill>
                <a:effectLst>
                  <a:outerShdw blurRad="38100" dist="38100" dir="2700000" algn="tl">
                    <a:srgbClr val="000000"/>
                  </a:outerShdw>
                </a:effectLst>
              </a:rPr>
              <a:t>三人行网</a:t>
            </a:r>
            <a:r>
              <a:rPr lang="en-US" altLang="zh-CN" sz="2400">
                <a:solidFill>
                  <a:srgbClr val="FF3300"/>
                </a:solidFill>
                <a:effectLst>
                  <a:outerShdw blurRad="38100" dist="38100" dir="2700000" algn="tl">
                    <a:srgbClr val="000000"/>
                  </a:outerShdw>
                </a:effectLst>
              </a:rPr>
              <a:t>(i3men.com)</a:t>
            </a:r>
          </a:p>
          <a:p>
            <a:pPr algn="ctr" eaLnBrk="1" hangingPunct="1">
              <a:defRPr/>
            </a:pPr>
            <a:r>
              <a:rPr lang="zh-CN" altLang="en-US" sz="2400">
                <a:solidFill>
                  <a:srgbClr val="FF3300"/>
                </a:solidFill>
                <a:effectLst>
                  <a:outerShdw blurRad="38100" dist="38100" dir="2700000" algn="tl">
                    <a:srgbClr val="000000"/>
                  </a:outerShdw>
                </a:effectLst>
              </a:rPr>
              <a:t>视听阅读</a:t>
            </a:r>
            <a:r>
              <a:rPr lang="zh-CN" altLang="en-US" sz="2400"/>
              <a:t>与</a:t>
            </a:r>
            <a:r>
              <a:rPr lang="zh-CN" altLang="en-US" sz="2400">
                <a:solidFill>
                  <a:srgbClr val="FF3300"/>
                </a:solidFill>
                <a:effectLst>
                  <a:outerShdw blurRad="38100" dist="38100" dir="2700000" algn="tl">
                    <a:srgbClr val="000000"/>
                  </a:outerShdw>
                </a:effectLst>
              </a:rPr>
              <a:t>听说训练、考试</a:t>
            </a:r>
            <a:r>
              <a:rPr lang="zh-CN" altLang="en-US" sz="2400">
                <a:solidFill>
                  <a:srgbClr val="000066"/>
                </a:solidFill>
                <a:effectLst>
                  <a:outerShdw blurRad="38100" dist="38100" dir="2700000" algn="tl">
                    <a:srgbClr val="000000"/>
                  </a:outerShdw>
                </a:effectLst>
              </a:rPr>
              <a:t>融合平台</a:t>
            </a:r>
            <a:r>
              <a:rPr lang="zh-CN" altLang="en-US" sz="2400"/>
              <a:t>。</a:t>
            </a:r>
            <a:endParaRPr lang="zh-CN" altLang="en-US" sz="2400">
              <a:solidFill>
                <a:srgbClr val="FF3300"/>
              </a:solidFill>
              <a:effectLst>
                <a:outerShdw blurRad="38100" dist="38100" dir="2700000" algn="tl">
                  <a:srgbClr val="000000"/>
                </a:outerShdw>
              </a:effectLst>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682" name="Picture 178">
            <a:hlinkClick r:id="" action="ppaction://media"/>
            <a:extLst>
              <a:ext uri="{FF2B5EF4-FFF2-40B4-BE49-F238E27FC236}">
                <a16:creationId xmlns:a16="http://schemas.microsoft.com/office/drawing/2014/main" id="{6EBB05A6-FDBA-71B0-9365-6FB65729CD26}"/>
              </a:ext>
            </a:extLst>
          </p:cNvPr>
          <p:cNvPicPr>
            <a:picLocks noChangeAspect="1" noChangeArrowheads="1"/>
          </p:cNvPicPr>
          <p:nvPr>
            <p:ph sz="quarter" idx="4294967295"/>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a:xfrm>
            <a:off x="8947150" y="188913"/>
            <a:ext cx="196850" cy="196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680" name="Picture 176">
            <a:hlinkClick r:id="" action="ppaction://media"/>
            <a:extLst>
              <a:ext uri="{FF2B5EF4-FFF2-40B4-BE49-F238E27FC236}">
                <a16:creationId xmlns:a16="http://schemas.microsoft.com/office/drawing/2014/main" id="{6B9C792D-4A16-BC33-7548-B3D44F9E5A29}"/>
              </a:ext>
            </a:extLst>
          </p:cNvPr>
          <p:cNvPicPr>
            <a:picLocks noChangeAspect="1" noChangeArrowheads="1"/>
          </p:cNvPicPr>
          <p:nvPr>
            <p:ph sz="quarter" idx="4294967295"/>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a:xfrm>
            <a:off x="8675688" y="115888"/>
            <a:ext cx="215900" cy="215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1506" name="Rectangle 2">
            <a:extLst>
              <a:ext uri="{FF2B5EF4-FFF2-40B4-BE49-F238E27FC236}">
                <a16:creationId xmlns:a16="http://schemas.microsoft.com/office/drawing/2014/main" id="{B629F333-E193-0F37-298C-01A46843D17E}"/>
              </a:ext>
            </a:extLst>
          </p:cNvPr>
          <p:cNvSpPr>
            <a:spLocks noGrp="1" noChangeArrowheads="1"/>
          </p:cNvSpPr>
          <p:nvPr>
            <p:ph type="title" idx="4294967295"/>
          </p:nvPr>
        </p:nvSpPr>
        <p:spPr>
          <a:xfrm>
            <a:off x="34925" y="44450"/>
            <a:ext cx="4140200" cy="476250"/>
          </a:xfrm>
        </p:spPr>
        <p:txBody>
          <a:bodyPr/>
          <a:lstStyle/>
          <a:p>
            <a:pPr eaLnBrk="1" hangingPunct="1">
              <a:defRPr/>
            </a:pPr>
            <a:r>
              <a:rPr lang="zh-CN" altLang="en-US" sz="2800" b="1">
                <a:effectLst/>
                <a:latin typeface="Times New Roman" panose="02020603050405020304" pitchFamily="18" charset="0"/>
              </a:rPr>
              <a:t>一、模仿朗读（共 </a:t>
            </a:r>
            <a:r>
              <a:rPr lang="en-US" altLang="zh-CN" sz="2800" b="1">
                <a:effectLst/>
                <a:latin typeface="Times New Roman" panose="02020603050405020304" pitchFamily="18" charset="0"/>
              </a:rPr>
              <a:t>4 </a:t>
            </a:r>
            <a:r>
              <a:rPr lang="zh-CN" altLang="en-US" sz="2800" b="1">
                <a:effectLst/>
                <a:latin typeface="Times New Roman" panose="02020603050405020304" pitchFamily="18" charset="0"/>
              </a:rPr>
              <a:t>分）</a:t>
            </a:r>
            <a:r>
              <a:rPr lang="zh-CN" altLang="en-US" sz="2800"/>
              <a:t> </a:t>
            </a:r>
          </a:p>
        </p:txBody>
      </p:sp>
      <p:sp>
        <p:nvSpPr>
          <p:cNvPr id="21507" name="Rectangle 3">
            <a:extLst>
              <a:ext uri="{FF2B5EF4-FFF2-40B4-BE49-F238E27FC236}">
                <a16:creationId xmlns:a16="http://schemas.microsoft.com/office/drawing/2014/main" id="{06AACBB6-7107-369E-790B-CA5B5C363294}"/>
              </a:ext>
            </a:extLst>
          </p:cNvPr>
          <p:cNvSpPr>
            <a:spLocks noGrp="1" noChangeArrowheads="1"/>
          </p:cNvSpPr>
          <p:nvPr>
            <p:ph type="body" sz="half" idx="4294967295"/>
          </p:nvPr>
        </p:nvSpPr>
        <p:spPr>
          <a:xfrm>
            <a:off x="107950" y="549275"/>
            <a:ext cx="8208963" cy="1295400"/>
          </a:xfrm>
        </p:spPr>
        <p:txBody>
          <a:bodyPr tIns="0"/>
          <a:lstStyle/>
          <a:p>
            <a:pPr marL="0" indent="361950" algn="just" eaLnBrk="1" hangingPunct="1">
              <a:lnSpc>
                <a:spcPct val="150000"/>
              </a:lnSpc>
              <a:spcBef>
                <a:spcPct val="0"/>
              </a:spcBef>
              <a:buFontTx/>
              <a:buNone/>
              <a:defRPr/>
            </a:pPr>
            <a:r>
              <a:rPr lang="zh-CN" altLang="en-US" sz="1800">
                <a:effectLst/>
                <a:latin typeface="Times New Roman" panose="02020603050405020304" pitchFamily="18" charset="0"/>
              </a:rPr>
              <a:t>听下面短文，短文播放一遍。你有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秒钟的时间准备，然后模仿朗读。当听到“开始录音”的信号后，立即在 </a:t>
            </a:r>
            <a:r>
              <a:rPr lang="en-US" altLang="zh-CN" sz="1800" b="1">
                <a:effectLst/>
                <a:latin typeface="Times New Roman" panose="02020603050405020304" pitchFamily="18" charset="0"/>
              </a:rPr>
              <a:t>50</a:t>
            </a:r>
            <a:r>
              <a:rPr lang="en-US" altLang="zh-CN" sz="1800">
                <a:effectLst/>
                <a:latin typeface="Times New Roman" panose="02020603050405020304" pitchFamily="18" charset="0"/>
              </a:rPr>
              <a:t> </a:t>
            </a:r>
            <a:r>
              <a:rPr lang="zh-CN" altLang="en-US" sz="1800">
                <a:effectLst/>
                <a:latin typeface="Times New Roman" panose="02020603050405020304" pitchFamily="18" charset="0"/>
              </a:rPr>
              <a:t>秒钟内模仿朗读短文；当听到要求 “停止录音”的信号时，停止模仿朗读。</a:t>
            </a:r>
            <a:r>
              <a:rPr lang="zh-CN" altLang="en-US" sz="1800">
                <a:latin typeface="Times New Roman" panose="02020603050405020304" pitchFamily="18" charset="0"/>
              </a:rPr>
              <a:t> </a:t>
            </a:r>
          </a:p>
        </p:txBody>
      </p:sp>
      <p:pic>
        <p:nvPicPr>
          <p:cNvPr id="68614" name="Picture 27" descr="公司logo">
            <a:extLst>
              <a:ext uri="{FF2B5EF4-FFF2-40B4-BE49-F238E27FC236}">
                <a16:creationId xmlns:a16="http://schemas.microsoft.com/office/drawing/2014/main" id="{9B23D385-C2D9-98B4-D484-543F230E5EE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15" name="Rectangle 159">
            <a:extLst>
              <a:ext uri="{FF2B5EF4-FFF2-40B4-BE49-F238E27FC236}">
                <a16:creationId xmlns:a16="http://schemas.microsoft.com/office/drawing/2014/main" id="{BBB0E29F-83F3-1C62-5EF3-53663B688BF8}"/>
              </a:ext>
            </a:extLst>
          </p:cNvPr>
          <p:cNvSpPr>
            <a:spLocks noChangeArrowheads="1"/>
          </p:cNvSpPr>
          <p:nvPr/>
        </p:nvSpPr>
        <p:spPr bwMode="auto">
          <a:xfrm>
            <a:off x="179388" y="2044700"/>
            <a:ext cx="8280400" cy="4483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tIns="0" bIns="0"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gn="dist">
              <a:lnSpc>
                <a:spcPct val="115000"/>
              </a:lnSpc>
              <a:spcBef>
                <a:spcPct val="0"/>
              </a:spcBef>
              <a:buFontTx/>
              <a:buNone/>
            </a:pPr>
            <a:r>
              <a:rPr lang="en-US" altLang="zh-CN">
                <a:latin typeface="Times New Roman" panose="02020603050405020304" pitchFamily="18" charset="0"/>
              </a:rPr>
              <a:t>A long time ago, the world belonged to dinosaurs. There were no people. It was warmer than today, and very wet in some places. Dinosaurs came in many sizes. Some were small. Some were big. And some were very, very big. Some dinosaur eggs were bigger than a football. But some were only the</a:t>
            </a:r>
          </a:p>
          <a:p>
            <a:pPr>
              <a:lnSpc>
                <a:spcPct val="115000"/>
              </a:lnSpc>
              <a:spcBef>
                <a:spcPct val="0"/>
              </a:spcBef>
              <a:buFontTx/>
              <a:buNone/>
            </a:pPr>
            <a:r>
              <a:rPr lang="en-US" altLang="zh-CN">
                <a:latin typeface="Times New Roman" panose="02020603050405020304" pitchFamily="18" charset="0"/>
              </a:rPr>
              <a:t>size of a tennis ball.</a:t>
            </a:r>
            <a:r>
              <a:rPr lang="en-US" altLang="zh-CN" b="0">
                <a:latin typeface="Times New Roman" panose="02020603050405020304" pitchFamily="18" charset="0"/>
              </a:rPr>
              <a:t> </a:t>
            </a:r>
          </a:p>
        </p:txBody>
      </p:sp>
      <p:pic>
        <p:nvPicPr>
          <p:cNvPr id="21654" name="Picture 150">
            <a:hlinkClick r:id="" action="ppaction://media"/>
            <a:extLst>
              <a:ext uri="{FF2B5EF4-FFF2-40B4-BE49-F238E27FC236}">
                <a16:creationId xmlns:a16="http://schemas.microsoft.com/office/drawing/2014/main" id="{407D436E-F98A-B318-3A78-2E085804BE38}"/>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3635375" y="1412875"/>
            <a:ext cx="50482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7" name="Picture 9">
            <a:hlinkClick r:id="" action="ppaction://media"/>
            <a:extLst>
              <a:ext uri="{FF2B5EF4-FFF2-40B4-BE49-F238E27FC236}">
                <a16:creationId xmlns:a16="http://schemas.microsoft.com/office/drawing/2014/main" id="{9B413565-AC76-072A-229C-1A6FF199BFA6}"/>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601075" y="5661025"/>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2168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916" fill="hold"/>
                                        <p:tgtEl>
                                          <p:spTgt spid="21682"/>
                                        </p:tgtEl>
                                      </p:cBhvr>
                                    </p:cmd>
                                  </p:childTnLst>
                                </p:cTn>
                              </p:par>
                            </p:childTnLst>
                          </p:cTn>
                        </p:par>
                      </p:childTnLst>
                    </p:cTn>
                  </p:par>
                </p:childTnLst>
              </p:cTn>
              <p:nextCondLst>
                <p:cond evt="onClick" delay="0">
                  <p:tgtEl>
                    <p:spTgt spid="2168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1682"/>
                </p:tgtEl>
              </p:cMediaNode>
            </p:audio>
            <p:seq concurrent="1" nextAc="seek">
              <p:cTn id="8" restart="whenNotActive" fill="hold" evtFilter="cancelBubble" nodeType="interactiveSeq">
                <p:stCondLst>
                  <p:cond evt="onClick" delay="0">
                    <p:tgtEl>
                      <p:spTgt spid="21680"/>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1" presetClass="mediacall" presetSubtype="0" fill="hold" nodeType="clickEffect">
                                  <p:stCondLst>
                                    <p:cond delay="0"/>
                                  </p:stCondLst>
                                  <p:childTnLst>
                                    <p:cmd type="call" cmd="playFrom(0.0)">
                                      <p:cBhvr>
                                        <p:cTn id="12" dur="1952" fill="hold"/>
                                        <p:tgtEl>
                                          <p:spTgt spid="21680"/>
                                        </p:tgtEl>
                                      </p:cBhvr>
                                    </p:cmd>
                                  </p:childTnLst>
                                </p:cTn>
                              </p:par>
                            </p:childTnLst>
                          </p:cTn>
                        </p:par>
                      </p:childTnLst>
                    </p:cTn>
                  </p:par>
                </p:childTnLst>
              </p:cTn>
              <p:nextCondLst>
                <p:cond evt="onClick" delay="0">
                  <p:tgtEl>
                    <p:spTgt spid="21680"/>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1680"/>
                </p:tgtEl>
              </p:cMediaNode>
            </p:audio>
            <p:seq concurrent="1" nextAc="seek">
              <p:cTn id="14" restart="whenNotActive" fill="hold" evtFilter="cancelBubble" nodeType="interactiveSeq">
                <p:stCondLst>
                  <p:cond evt="onClick" delay="0">
                    <p:tgtEl>
                      <p:spTgt spid="21654"/>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1" presetClass="mediacall" presetSubtype="0" fill="hold" nodeType="clickEffect">
                                  <p:stCondLst>
                                    <p:cond delay="0"/>
                                  </p:stCondLst>
                                  <p:childTnLst>
                                    <p:cmd type="call" cmd="playFrom(0.0)">
                                      <p:cBhvr>
                                        <p:cTn id="18" dur="28160" fill="hold"/>
                                        <p:tgtEl>
                                          <p:spTgt spid="21654"/>
                                        </p:tgtEl>
                                      </p:cBhvr>
                                    </p:cmd>
                                  </p:childTnLst>
                                </p:cTn>
                              </p:par>
                            </p:childTnLst>
                          </p:cTn>
                        </p:par>
                      </p:childTnLst>
                    </p:cTn>
                  </p:par>
                </p:childTnLst>
              </p:cTn>
              <p:nextCondLst>
                <p:cond evt="onClick" delay="0">
                  <p:tgtEl>
                    <p:spTgt spid="2165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165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6D3342D3-839B-06B3-CCF3-C0ADE943F8BA}"/>
              </a:ext>
            </a:extLst>
          </p:cNvPr>
          <p:cNvSpPr>
            <a:spLocks noGrp="1" noChangeArrowheads="1"/>
          </p:cNvSpPr>
          <p:nvPr>
            <p:ph type="title"/>
          </p:nvPr>
        </p:nvSpPr>
        <p:spPr>
          <a:xfrm>
            <a:off x="57150" y="44450"/>
            <a:ext cx="5795963" cy="614363"/>
          </a:xfrm>
        </p:spPr>
        <p:txBody>
          <a:bodyPr/>
          <a:lstStyle/>
          <a:p>
            <a:pPr eaLnBrk="1" hangingPunct="1">
              <a:defRPr/>
            </a:pPr>
            <a:r>
              <a:rPr lang="zh-CN" altLang="en-US" sz="2800" b="1">
                <a:effectLst/>
                <a:latin typeface="Times New Roman" panose="02020603050405020304" pitchFamily="18" charset="0"/>
              </a:rPr>
              <a:t>二、信息获取（共 </a:t>
            </a:r>
            <a:r>
              <a:rPr lang="en-US" altLang="zh-CN" sz="2800" b="1">
                <a:effectLst/>
                <a:latin typeface="Times New Roman" panose="02020603050405020304" pitchFamily="18" charset="0"/>
              </a:rPr>
              <a:t>10 </a:t>
            </a:r>
            <a:r>
              <a:rPr lang="zh-CN" altLang="en-US" sz="2800" b="1">
                <a:effectLst/>
                <a:latin typeface="Times New Roman" panose="02020603050405020304" pitchFamily="18" charset="0"/>
              </a:rPr>
              <a:t>分）</a:t>
            </a:r>
            <a:r>
              <a:rPr lang="zh-CN" altLang="en-US"/>
              <a:t> </a:t>
            </a:r>
          </a:p>
        </p:txBody>
      </p:sp>
      <p:sp>
        <p:nvSpPr>
          <p:cNvPr id="87043" name="Rectangle 3">
            <a:extLst>
              <a:ext uri="{FF2B5EF4-FFF2-40B4-BE49-F238E27FC236}">
                <a16:creationId xmlns:a16="http://schemas.microsoft.com/office/drawing/2014/main" id="{86A0B654-4466-05BC-5C2A-7C66B9FC38DE}"/>
              </a:ext>
            </a:extLst>
          </p:cNvPr>
          <p:cNvSpPr>
            <a:spLocks noGrp="1" noChangeArrowheads="1"/>
          </p:cNvSpPr>
          <p:nvPr>
            <p:ph type="body" idx="1"/>
          </p:nvPr>
        </p:nvSpPr>
        <p:spPr>
          <a:xfrm>
            <a:off x="98425" y="765175"/>
            <a:ext cx="8856663" cy="2808288"/>
          </a:xfrm>
        </p:spPr>
        <p:txBody>
          <a:bodyPr/>
          <a:lstStyle/>
          <a:p>
            <a:pPr marL="0" indent="0" eaLnBrk="1" hangingPunct="1">
              <a:lnSpc>
                <a:spcPct val="150000"/>
              </a:lnSpc>
              <a:spcBef>
                <a:spcPct val="0"/>
              </a:spcBef>
              <a:buFontTx/>
              <a:buNone/>
              <a:defRPr/>
            </a:pPr>
            <a:r>
              <a:rPr lang="zh-CN" altLang="en-US" sz="2800">
                <a:effectLst/>
                <a:latin typeface="Times New Roman" panose="02020603050405020304" pitchFamily="18" charset="0"/>
              </a:rPr>
              <a:t>第一节 听选信息（共 </a:t>
            </a:r>
            <a:r>
              <a:rPr lang="en-US" altLang="zh-CN" sz="2800" b="1">
                <a:effectLst/>
                <a:latin typeface="Times New Roman" panose="02020603050405020304" pitchFamily="18" charset="0"/>
              </a:rPr>
              <a:t>6</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分，每小题 </a:t>
            </a:r>
            <a:r>
              <a:rPr lang="en-US" altLang="zh-CN" sz="2800" b="1">
                <a:effectLst/>
                <a:latin typeface="Times New Roman" panose="02020603050405020304" pitchFamily="18" charset="0"/>
              </a:rPr>
              <a:t>1</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分）</a:t>
            </a:r>
            <a:r>
              <a:rPr lang="zh-CN" altLang="en-US" sz="2800" b="1">
                <a:effectLst/>
                <a:latin typeface="Times New Roman" panose="02020603050405020304" pitchFamily="18" charset="0"/>
              </a:rPr>
              <a:t> </a:t>
            </a:r>
          </a:p>
          <a:p>
            <a:pPr marL="0" indent="0" eaLnBrk="1" hangingPunct="1">
              <a:lnSpc>
                <a:spcPct val="150000"/>
              </a:lnSpc>
              <a:spcBef>
                <a:spcPct val="0"/>
              </a:spcBef>
              <a:buFontTx/>
              <a:buNone/>
              <a:defRPr/>
            </a:pPr>
            <a:r>
              <a:rPr lang="zh-CN" altLang="en-US" sz="2800" b="1">
                <a:effectLst/>
                <a:latin typeface="Times New Roman" panose="02020603050405020304" pitchFamily="18" charset="0"/>
              </a:rPr>
              <a:t>    </a:t>
            </a:r>
            <a:r>
              <a:rPr lang="zh-CN" altLang="en-US" sz="2800">
                <a:effectLst/>
                <a:latin typeface="Times New Roman" panose="02020603050405020304" pitchFamily="18" charset="0"/>
              </a:rPr>
              <a:t>听三段对话，每段播放两遍。各段播放前你有 </a:t>
            </a:r>
            <a:r>
              <a:rPr lang="en-US" altLang="zh-CN" sz="2800" b="1">
                <a:effectLst/>
                <a:latin typeface="Times New Roman" panose="02020603050405020304" pitchFamily="18" charset="0"/>
              </a:rPr>
              <a:t>10</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秒钟的阅题时间。各段播放后有两个问题。请根据所听到的问题，选择正确的答案，在 </a:t>
            </a:r>
            <a:r>
              <a:rPr lang="en-US" altLang="zh-CN" sz="2800" b="1">
                <a:effectLst/>
                <a:latin typeface="Times New Roman" panose="02020603050405020304" pitchFamily="18" charset="0"/>
              </a:rPr>
              <a:t>8</a:t>
            </a:r>
            <a:r>
              <a:rPr lang="en-US" altLang="zh-CN" sz="2800">
                <a:effectLst/>
                <a:latin typeface="Times New Roman" panose="02020603050405020304" pitchFamily="18" charset="0"/>
              </a:rPr>
              <a:t> </a:t>
            </a:r>
            <a:r>
              <a:rPr lang="zh-CN" altLang="en-US" sz="2800">
                <a:effectLst/>
                <a:latin typeface="Times New Roman" panose="02020603050405020304" pitchFamily="18" charset="0"/>
              </a:rPr>
              <a:t>秒钟内口头回答。</a:t>
            </a:r>
            <a:r>
              <a:rPr lang="zh-CN" altLang="en-US" sz="2800">
                <a:latin typeface="宋体" panose="02010600030101010101" pitchFamily="2" charset="-122"/>
              </a:rPr>
              <a:t> </a:t>
            </a:r>
          </a:p>
        </p:txBody>
      </p:sp>
      <p:pic>
        <p:nvPicPr>
          <p:cNvPr id="11268" name="Picture 4" descr="公司logo">
            <a:extLst>
              <a:ext uri="{FF2B5EF4-FFF2-40B4-BE49-F238E27FC236}">
                <a16:creationId xmlns:a16="http://schemas.microsoft.com/office/drawing/2014/main" id="{6837C913-D821-70CC-6D8B-0810E9CB6B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225" name="Picture 185">
            <a:hlinkClick r:id="" action="ppaction://media"/>
            <a:extLst>
              <a:ext uri="{FF2B5EF4-FFF2-40B4-BE49-F238E27FC236}">
                <a16:creationId xmlns:a16="http://schemas.microsoft.com/office/drawing/2014/main" id="{671AF9F5-8E8C-9EF6-FED1-D257011B14C1}"/>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6">
            <a:extLst>
              <a:ext uri="{28A0092B-C50C-407E-A947-70E740481C1C}">
                <a14:useLocalDpi xmlns:a14="http://schemas.microsoft.com/office/drawing/2010/main" val="0"/>
              </a:ext>
            </a:extLst>
          </a:blip>
          <a:srcRect/>
          <a:stretch>
            <a:fillRect/>
          </a:stretch>
        </p:blipFill>
        <p:spPr bwMode="auto">
          <a:xfrm>
            <a:off x="8172450" y="2852738"/>
            <a:ext cx="508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30212" fill="hold"/>
                                        <p:tgtEl>
                                          <p:spTgt spid="8722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722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公司logo">
            <a:extLst>
              <a:ext uri="{FF2B5EF4-FFF2-40B4-BE49-F238E27FC236}">
                <a16:creationId xmlns:a16="http://schemas.microsoft.com/office/drawing/2014/main" id="{000809FE-4B33-0758-C9CA-37D97D3FC2F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7">
            <a:extLst>
              <a:ext uri="{FF2B5EF4-FFF2-40B4-BE49-F238E27FC236}">
                <a16:creationId xmlns:a16="http://schemas.microsoft.com/office/drawing/2014/main" id="{F85C6161-FE75-3745-2816-BB2ACFC9E838}"/>
              </a:ext>
            </a:extLst>
          </p:cNvPr>
          <p:cNvSpPr>
            <a:spLocks noChangeArrowheads="1"/>
          </p:cNvSpPr>
          <p:nvPr/>
        </p:nvSpPr>
        <p:spPr bwMode="auto">
          <a:xfrm>
            <a:off x="0" y="0"/>
            <a:ext cx="7812088"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听第一段对话，回答第 </a:t>
            </a:r>
            <a:r>
              <a:rPr lang="en-US" altLang="zh-CN" sz="1800">
                <a:latin typeface="Times New Roman" panose="02020603050405020304" pitchFamily="18" charset="0"/>
              </a:rPr>
              <a:t>1</a:t>
            </a:r>
            <a:r>
              <a:rPr lang="en-US" altLang="zh-CN" sz="1800" b="0">
                <a:latin typeface="Times New Roman" panose="02020603050405020304" pitchFamily="18" charset="0"/>
              </a:rPr>
              <a:t> - </a:t>
            </a:r>
            <a:r>
              <a:rPr lang="en-US" altLang="zh-CN" sz="1800">
                <a:latin typeface="Times New Roman" panose="02020603050405020304" pitchFamily="18" charset="0"/>
              </a:rPr>
              <a:t>2</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 </a:t>
            </a:r>
          </a:p>
        </p:txBody>
      </p:sp>
      <p:sp>
        <p:nvSpPr>
          <p:cNvPr id="13316" name="Rectangle 10">
            <a:extLst>
              <a:ext uri="{FF2B5EF4-FFF2-40B4-BE49-F238E27FC236}">
                <a16:creationId xmlns:a16="http://schemas.microsoft.com/office/drawing/2014/main" id="{FF4E27E0-1D37-D2C2-90EE-A624552C2CEA}"/>
              </a:ext>
            </a:extLst>
          </p:cNvPr>
          <p:cNvSpPr>
            <a:spLocks noChangeArrowheads="1"/>
          </p:cNvSpPr>
          <p:nvPr/>
        </p:nvSpPr>
        <p:spPr bwMode="auto">
          <a:xfrm>
            <a:off x="179388" y="749300"/>
            <a:ext cx="8353425" cy="5499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marL="542925" indent="-5429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065213" indent="-34290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257300" indent="-3429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714500" indent="-3429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71700" indent="-3429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289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861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433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000500" indent="-3429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3600">
                <a:latin typeface="Times New Roman" panose="02020603050405020304" pitchFamily="18" charset="0"/>
              </a:rPr>
              <a:t>1. What is Helen going to do tomorrow? </a:t>
            </a:r>
          </a:p>
          <a:p>
            <a:pPr>
              <a:lnSpc>
                <a:spcPct val="125000"/>
              </a:lnSpc>
              <a:spcBef>
                <a:spcPct val="0"/>
              </a:spcBef>
              <a:buFontTx/>
              <a:buNone/>
            </a:pPr>
            <a:r>
              <a:rPr lang="en-US" altLang="zh-CN" sz="3600" b="0">
                <a:latin typeface="Times New Roman" panose="02020603050405020304" pitchFamily="18" charset="0"/>
              </a:rPr>
              <a:t>    Have a Chinese lesson. </a:t>
            </a:r>
          </a:p>
          <a:p>
            <a:pPr>
              <a:lnSpc>
                <a:spcPct val="125000"/>
              </a:lnSpc>
              <a:spcBef>
                <a:spcPct val="0"/>
              </a:spcBef>
              <a:buFontTx/>
              <a:buNone/>
            </a:pPr>
            <a:r>
              <a:rPr lang="en-US" altLang="zh-CN" sz="3600" b="0">
                <a:latin typeface="Times New Roman" panose="02020603050405020304" pitchFamily="18" charset="0"/>
              </a:rPr>
              <a:t>    Have a maths lesson. </a:t>
            </a:r>
          </a:p>
          <a:p>
            <a:pPr>
              <a:lnSpc>
                <a:spcPct val="125000"/>
              </a:lnSpc>
              <a:spcBef>
                <a:spcPct val="0"/>
              </a:spcBef>
              <a:buFontTx/>
              <a:buNone/>
            </a:pPr>
            <a:r>
              <a:rPr lang="en-US" altLang="zh-CN" sz="3600" b="0">
                <a:latin typeface="Times New Roman" panose="02020603050405020304" pitchFamily="18" charset="0"/>
              </a:rPr>
              <a:t>    Have an English lesson. </a:t>
            </a:r>
          </a:p>
          <a:p>
            <a:pPr>
              <a:lnSpc>
                <a:spcPct val="125000"/>
              </a:lnSpc>
              <a:spcBef>
                <a:spcPct val="0"/>
              </a:spcBef>
              <a:buFontTx/>
              <a:buNone/>
            </a:pPr>
            <a:r>
              <a:rPr lang="en-US" altLang="zh-CN" sz="3600">
                <a:latin typeface="Times New Roman" panose="02020603050405020304" pitchFamily="18" charset="0"/>
              </a:rPr>
              <a:t>2. What is Mike going to do tomorrow?</a:t>
            </a:r>
            <a:r>
              <a:rPr lang="en-US" altLang="zh-CN" sz="3600" b="0">
                <a:latin typeface="Times New Roman" panose="02020603050405020304" pitchFamily="18" charset="0"/>
              </a:rPr>
              <a:t> </a:t>
            </a:r>
          </a:p>
          <a:p>
            <a:pPr>
              <a:lnSpc>
                <a:spcPct val="125000"/>
              </a:lnSpc>
              <a:spcBef>
                <a:spcPct val="0"/>
              </a:spcBef>
              <a:buFontTx/>
              <a:buNone/>
            </a:pPr>
            <a:r>
              <a:rPr lang="en-US" altLang="zh-CN" sz="3600" b="0">
                <a:latin typeface="Times New Roman" panose="02020603050405020304" pitchFamily="18" charset="0"/>
              </a:rPr>
              <a:t>    He is going to go fishing. </a:t>
            </a:r>
          </a:p>
          <a:p>
            <a:pPr>
              <a:lnSpc>
                <a:spcPct val="125000"/>
              </a:lnSpc>
              <a:spcBef>
                <a:spcPct val="0"/>
              </a:spcBef>
              <a:buFontTx/>
              <a:buNone/>
            </a:pPr>
            <a:r>
              <a:rPr lang="en-US" altLang="zh-CN" sz="3600" b="0">
                <a:latin typeface="Times New Roman" panose="02020603050405020304" pitchFamily="18" charset="0"/>
              </a:rPr>
              <a:t>    He is going to visit his uncle. </a:t>
            </a:r>
          </a:p>
          <a:p>
            <a:pPr>
              <a:lnSpc>
                <a:spcPct val="125000"/>
              </a:lnSpc>
              <a:spcBef>
                <a:spcPct val="0"/>
              </a:spcBef>
              <a:buFontTx/>
              <a:buNone/>
            </a:pPr>
            <a:r>
              <a:rPr lang="en-US" altLang="zh-CN" sz="3600" b="0">
                <a:latin typeface="Times New Roman" panose="02020603050405020304" pitchFamily="18" charset="0"/>
              </a:rPr>
              <a:t>    He is going to visit his grandparents.</a:t>
            </a:r>
            <a:r>
              <a:rPr lang="en-US" altLang="zh-CN" b="0"/>
              <a:t> </a:t>
            </a:r>
          </a:p>
        </p:txBody>
      </p:sp>
      <p:sp>
        <p:nvSpPr>
          <p:cNvPr id="149516" name="Rectangle 12">
            <a:extLst>
              <a:ext uri="{FF2B5EF4-FFF2-40B4-BE49-F238E27FC236}">
                <a16:creationId xmlns:a16="http://schemas.microsoft.com/office/drawing/2014/main" id="{244DF83B-AA92-924B-A3B7-C9B9BB44EC84}"/>
              </a:ext>
            </a:extLst>
          </p:cNvPr>
          <p:cNvSpPr>
            <a:spLocks noChangeArrowheads="1"/>
          </p:cNvSpPr>
          <p:nvPr/>
        </p:nvSpPr>
        <p:spPr bwMode="auto">
          <a:xfrm>
            <a:off x="179388" y="765175"/>
            <a:ext cx="8208962" cy="5705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4000">
                <a:latin typeface="Times New Roman" panose="02020603050405020304" pitchFamily="18" charset="0"/>
              </a:rPr>
              <a:t>M: Hi, Helen. What are you going to do tomorrow?</a:t>
            </a:r>
          </a:p>
          <a:p>
            <a:pPr>
              <a:lnSpc>
                <a:spcPct val="115000"/>
              </a:lnSpc>
              <a:spcBef>
                <a:spcPct val="0"/>
              </a:spcBef>
              <a:buFontTx/>
              <a:buNone/>
            </a:pPr>
            <a:r>
              <a:rPr lang="en-US" altLang="zh-CN" sz="4000">
                <a:latin typeface="Times New Roman" panose="02020603050405020304" pitchFamily="18" charset="0"/>
              </a:rPr>
              <a:t>W: Hi, Mike. I'm going to have an English lesson.</a:t>
            </a:r>
          </a:p>
          <a:p>
            <a:pPr>
              <a:lnSpc>
                <a:spcPct val="115000"/>
              </a:lnSpc>
              <a:spcBef>
                <a:spcPct val="0"/>
              </a:spcBef>
              <a:buFontTx/>
              <a:buNone/>
            </a:pPr>
            <a:r>
              <a:rPr lang="en-US" altLang="zh-CN" sz="4000">
                <a:latin typeface="Times New Roman" panose="02020603050405020304" pitchFamily="18" charset="0"/>
              </a:rPr>
              <a:t>M: What are you going to do tomorrow?</a:t>
            </a:r>
          </a:p>
          <a:p>
            <a:pPr>
              <a:lnSpc>
                <a:spcPct val="115000"/>
              </a:lnSpc>
              <a:spcBef>
                <a:spcPct val="0"/>
              </a:spcBef>
              <a:buFontTx/>
              <a:buNone/>
            </a:pPr>
            <a:r>
              <a:rPr lang="en-US" altLang="zh-CN" sz="4000">
                <a:latin typeface="Times New Roman" panose="02020603050405020304" pitchFamily="18" charset="0"/>
              </a:rPr>
              <a:t>W: I'm going to visit my grandparents.</a:t>
            </a:r>
          </a:p>
        </p:txBody>
      </p:sp>
      <p:pic>
        <p:nvPicPr>
          <p:cNvPr id="149537" name="Picture 33">
            <a:hlinkClick r:id="" action="ppaction://media"/>
            <a:extLst>
              <a:ext uri="{FF2B5EF4-FFF2-40B4-BE49-F238E27FC236}">
                <a16:creationId xmlns:a16="http://schemas.microsoft.com/office/drawing/2014/main" id="{F52171B7-C2BF-1295-5749-D670E922D1D2}"/>
              </a:ext>
            </a:extLst>
          </p:cNvPr>
          <p:cNvPicPr>
            <a:picLocks noChangeAspect="1" noChangeArrowheads="1"/>
          </p:cNvPicPr>
          <p:nvPr>
            <p:ph sz="quarter" idx="2"/>
            <a:audioFile r:link="rId2"/>
            <p:extLst>
              <p:ext uri="{DAA4B4D4-6D71-4841-9C94-3DE7FCFB9230}">
                <p14:media xmlns:p14="http://schemas.microsoft.com/office/powerpoint/2010/main" r:embed="rId1"/>
              </p:ext>
            </p:extLst>
          </p:nvPr>
        </p:nvPicPr>
        <p:blipFill>
          <a:blip r:embed="rId8">
            <a:extLst>
              <a:ext uri="{28A0092B-C50C-407E-A947-70E740481C1C}">
                <a14:useLocalDpi xmlns:a14="http://schemas.microsoft.com/office/drawing/2010/main" val="0"/>
              </a:ext>
            </a:extLst>
          </a:blip>
          <a:srcRect/>
          <a:stretch>
            <a:fillRect/>
          </a:stretch>
        </p:blipFill>
        <p:spPr>
          <a:xfrm>
            <a:off x="7308850" y="44450"/>
            <a:ext cx="504825" cy="504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49525" name="Picture 21" descr="originalText48">
            <a:extLst>
              <a:ext uri="{FF2B5EF4-FFF2-40B4-BE49-F238E27FC236}">
                <a16:creationId xmlns:a16="http://schemas.microsoft.com/office/drawing/2014/main" id="{D0ED21F6-753B-DE28-66B0-073CFD88F66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9518" name="Picture 14" descr="originalTextHide">
            <a:extLst>
              <a:ext uri="{FF2B5EF4-FFF2-40B4-BE49-F238E27FC236}">
                <a16:creationId xmlns:a16="http://schemas.microsoft.com/office/drawing/2014/main" id="{0266E16F-E97A-F93A-7B69-E84092086F4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Picture 11">
            <a:hlinkClick r:id="" action="ppaction://media"/>
            <a:extLst>
              <a:ext uri="{FF2B5EF4-FFF2-40B4-BE49-F238E27FC236}">
                <a16:creationId xmlns:a16="http://schemas.microsoft.com/office/drawing/2014/main" id="{5632396E-3E6D-6B15-769C-36F06E558ACA}"/>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8">
            <a:extLst>
              <a:ext uri="{28A0092B-C50C-407E-A947-70E740481C1C}">
                <a14:useLocalDpi xmlns:a14="http://schemas.microsoft.com/office/drawing/2010/main" val="0"/>
              </a:ext>
            </a:extLst>
          </a:blip>
          <a:srcRect/>
          <a:stretch>
            <a:fillRect/>
          </a:stretch>
        </p:blipFill>
        <p:spPr bwMode="auto">
          <a:xfrm>
            <a:off x="8636000" y="53736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149537"/>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194" fill="hold"/>
                                        <p:tgtEl>
                                          <p:spTgt spid="149537"/>
                                        </p:tgtEl>
                                      </p:cBhvr>
                                    </p:cmd>
                                  </p:childTnLst>
                                </p:cTn>
                              </p:par>
                            </p:childTnLst>
                          </p:cTn>
                        </p:par>
                      </p:childTnLst>
                    </p:cTn>
                  </p:par>
                </p:childTnLst>
              </p:cTn>
              <p:nextCondLst>
                <p:cond evt="onClick" delay="0">
                  <p:tgtEl>
                    <p:spTgt spid="14953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9537"/>
                </p:tgtEl>
              </p:cMediaNode>
            </p:audio>
            <p:seq concurrent="1" nextAc="seek">
              <p:cTn id="8" restart="whenNotActive" fill="hold" evtFilter="cancelBubble" nodeType="interactiveSeq">
                <p:stCondLst>
                  <p:cond evt="onClick" delay="0">
                    <p:tgtEl>
                      <p:spTgt spid="149525"/>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9516"/>
                                        </p:tgtEl>
                                        <p:attrNameLst>
                                          <p:attrName>style.visibility</p:attrName>
                                        </p:attrNameLst>
                                      </p:cBhvr>
                                      <p:to>
                                        <p:strVal val="visible"/>
                                      </p:to>
                                    </p:set>
                                    <p:animEffect transition="in" filter="blinds(horizontal)">
                                      <p:cBhvr>
                                        <p:cTn id="13" dur="1000"/>
                                        <p:tgtEl>
                                          <p:spTgt spid="149516"/>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149518"/>
                                        </p:tgtEl>
                                        <p:attrNameLst>
                                          <p:attrName>style.visibility</p:attrName>
                                        </p:attrNameLst>
                                      </p:cBhvr>
                                      <p:to>
                                        <p:strVal val="visible"/>
                                      </p:to>
                                    </p:set>
                                    <p:animEffect transition="in" filter="checkerboard(across)">
                                      <p:cBhvr>
                                        <p:cTn id="17" dur="500"/>
                                        <p:tgtEl>
                                          <p:spTgt spid="149518"/>
                                        </p:tgtEl>
                                      </p:cBhvr>
                                    </p:animEffect>
                                  </p:childTnLst>
                                </p:cTn>
                              </p:par>
                            </p:childTnLst>
                          </p:cTn>
                        </p:par>
                      </p:childTnLst>
                    </p:cTn>
                  </p:par>
                </p:childTnLst>
              </p:cTn>
              <p:nextCondLst>
                <p:cond evt="onClick" delay="0">
                  <p:tgtEl>
                    <p:spTgt spid="149525"/>
                  </p:tgtEl>
                </p:cond>
              </p:nextCondLst>
            </p:seq>
            <p:seq concurrent="1" nextAc="seek">
              <p:cTn id="18" restart="whenNotActive" fill="hold" evtFilter="cancelBubble" nodeType="interactiveSeq">
                <p:stCondLst>
                  <p:cond evt="onClick" delay="0">
                    <p:tgtEl>
                      <p:spTgt spid="149518"/>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3" presetClass="exit" presetSubtype="5" fill="hold" grpId="1" nodeType="clickEffect">
                                  <p:stCondLst>
                                    <p:cond delay="0"/>
                                  </p:stCondLst>
                                  <p:childTnLst>
                                    <p:animEffect transition="out" filter="blinds(vertical)">
                                      <p:cBhvr>
                                        <p:cTn id="22" dur="1000"/>
                                        <p:tgtEl>
                                          <p:spTgt spid="149516"/>
                                        </p:tgtEl>
                                      </p:cBhvr>
                                    </p:animEffect>
                                    <p:set>
                                      <p:cBhvr>
                                        <p:cTn id="23" dur="1" fill="hold">
                                          <p:stCondLst>
                                            <p:cond delay="999"/>
                                          </p:stCondLst>
                                        </p:cTn>
                                        <p:tgtEl>
                                          <p:spTgt spid="149516"/>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149518"/>
                                        </p:tgtEl>
                                      </p:cBhvr>
                                    </p:animEffect>
                                    <p:set>
                                      <p:cBhvr>
                                        <p:cTn id="27" dur="1" fill="hold">
                                          <p:stCondLst>
                                            <p:cond delay="499"/>
                                          </p:stCondLst>
                                        </p:cTn>
                                        <p:tgtEl>
                                          <p:spTgt spid="149518"/>
                                        </p:tgtEl>
                                        <p:attrNameLst>
                                          <p:attrName>style.visibility</p:attrName>
                                        </p:attrNameLst>
                                      </p:cBhvr>
                                      <p:to>
                                        <p:strVal val="hidden"/>
                                      </p:to>
                                    </p:set>
                                  </p:childTnLst>
                                </p:cTn>
                              </p:par>
                            </p:childTnLst>
                          </p:cTn>
                        </p:par>
                      </p:childTnLst>
                    </p:cTn>
                  </p:par>
                </p:childTnLst>
              </p:cTn>
              <p:nextCondLst>
                <p:cond evt="onClick" delay="0">
                  <p:tgtEl>
                    <p:spTgt spid="149518"/>
                  </p:tgtEl>
                </p:cond>
              </p:nextCondLst>
            </p:seq>
          </p:childTnLst>
        </p:cTn>
      </p:par>
    </p:tnLst>
    <p:bldLst>
      <p:bldP spid="149516" grpId="0" animBg="1"/>
      <p:bldP spid="149516"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245" name="Picture 181">
            <a:hlinkClick r:id="" action="ppaction://media"/>
            <a:extLst>
              <a:ext uri="{FF2B5EF4-FFF2-40B4-BE49-F238E27FC236}">
                <a16:creationId xmlns:a16="http://schemas.microsoft.com/office/drawing/2014/main" id="{77D8C531-7CBA-A62E-ED44-FED2CEAB9376}"/>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244" name="Picture 180">
            <a:hlinkClick r:id="" action="ppaction://media"/>
            <a:extLst>
              <a:ext uri="{FF2B5EF4-FFF2-40B4-BE49-F238E27FC236}">
                <a16:creationId xmlns:a16="http://schemas.microsoft.com/office/drawing/2014/main" id="{D3D56040-522B-1CA5-6767-5B30CEB1E735}"/>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4" descr="公司logo">
            <a:extLst>
              <a:ext uri="{FF2B5EF4-FFF2-40B4-BE49-F238E27FC236}">
                <a16:creationId xmlns:a16="http://schemas.microsoft.com/office/drawing/2014/main" id="{A04D5460-886F-9063-95A5-68DD89C72D5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3" name="Picture 9" descr="originalText48">
            <a:extLst>
              <a:ext uri="{FF2B5EF4-FFF2-40B4-BE49-F238E27FC236}">
                <a16:creationId xmlns:a16="http://schemas.microsoft.com/office/drawing/2014/main" id="{AC0968AF-8E63-C930-7987-99C92169A3A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078" name="Picture 14" descr="originalTextHide">
            <a:extLst>
              <a:ext uri="{FF2B5EF4-FFF2-40B4-BE49-F238E27FC236}">
                <a16:creationId xmlns:a16="http://schemas.microsoft.com/office/drawing/2014/main" id="{556629CC-691B-A46E-88D2-9B7C010E260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7" name="Rectangle 16">
            <a:extLst>
              <a:ext uri="{FF2B5EF4-FFF2-40B4-BE49-F238E27FC236}">
                <a16:creationId xmlns:a16="http://schemas.microsoft.com/office/drawing/2014/main" id="{B7D8D3A0-25C6-915C-4196-17B4FE04CD0A}"/>
              </a:ext>
            </a:extLst>
          </p:cNvPr>
          <p:cNvSpPr>
            <a:spLocks noChangeArrowheads="1"/>
          </p:cNvSpPr>
          <p:nvPr/>
        </p:nvSpPr>
        <p:spPr bwMode="auto">
          <a:xfrm>
            <a:off x="611188" y="4797425"/>
            <a:ext cx="73469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88081" name="Rectangle 17">
            <a:extLst>
              <a:ext uri="{FF2B5EF4-FFF2-40B4-BE49-F238E27FC236}">
                <a16:creationId xmlns:a16="http://schemas.microsoft.com/office/drawing/2014/main" id="{4FDEA19B-A242-5DFB-2376-FA0B88134E5E}"/>
              </a:ext>
            </a:extLst>
          </p:cNvPr>
          <p:cNvSpPr>
            <a:spLocks noChangeArrowheads="1"/>
          </p:cNvSpPr>
          <p:nvPr/>
        </p:nvSpPr>
        <p:spPr bwMode="auto">
          <a:xfrm>
            <a:off x="2339975" y="4652963"/>
            <a:ext cx="5256213"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Have an English lesson.</a:t>
            </a:r>
          </a:p>
        </p:txBody>
      </p:sp>
      <p:sp>
        <p:nvSpPr>
          <p:cNvPr id="15369" name="Text Box 33">
            <a:extLst>
              <a:ext uri="{FF2B5EF4-FFF2-40B4-BE49-F238E27FC236}">
                <a16:creationId xmlns:a16="http://schemas.microsoft.com/office/drawing/2014/main" id="{22144521-EDBE-54FE-E8A3-42F89EC99950}"/>
              </a:ext>
            </a:extLst>
          </p:cNvPr>
          <p:cNvSpPr txBox="1">
            <a:spLocks noChangeArrowheads="1"/>
          </p:cNvSpPr>
          <p:nvPr/>
        </p:nvSpPr>
        <p:spPr bwMode="auto">
          <a:xfrm>
            <a:off x="-468313" y="908050"/>
            <a:ext cx="3260726"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buFont typeface="Wingdings" panose="05000000000000000000" pitchFamily="2" charset="2"/>
              <a:buNone/>
            </a:pPr>
            <a:endParaRPr lang="zh-CN" altLang="zh-CN" sz="2400">
              <a:latin typeface="Times New Roman" panose="02020603050405020304" pitchFamily="18" charset="0"/>
            </a:endParaRPr>
          </a:p>
        </p:txBody>
      </p:sp>
      <p:sp>
        <p:nvSpPr>
          <p:cNvPr id="15370" name="Text Box 34">
            <a:extLst>
              <a:ext uri="{FF2B5EF4-FFF2-40B4-BE49-F238E27FC236}">
                <a16:creationId xmlns:a16="http://schemas.microsoft.com/office/drawing/2014/main" id="{A5B1AE90-72FF-73F0-2F67-9FB0B331C728}"/>
              </a:ext>
            </a:extLst>
          </p:cNvPr>
          <p:cNvSpPr txBox="1">
            <a:spLocks noChangeArrowheads="1"/>
          </p:cNvSpPr>
          <p:nvPr/>
        </p:nvSpPr>
        <p:spPr bwMode="auto">
          <a:xfrm>
            <a:off x="96838" y="84138"/>
            <a:ext cx="7886700" cy="658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marL="542925" indent="-542925" defTabSz="80962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defTabSz="809625">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defTabSz="809625">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defTabSz="809625">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defTabSz="809625">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defTabSz="809625"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20000"/>
              </a:lnSpc>
              <a:spcBef>
                <a:spcPct val="0"/>
              </a:spcBef>
              <a:buClrTx/>
              <a:buSzTx/>
              <a:buFontTx/>
              <a:buNone/>
            </a:pPr>
            <a:r>
              <a:rPr lang="en-US" altLang="zh-CN" sz="3600">
                <a:latin typeface="Times New Roman" panose="02020603050405020304" pitchFamily="18" charset="0"/>
              </a:rPr>
              <a:t>1. What is Helen going to do tomorrow? </a:t>
            </a:r>
          </a:p>
        </p:txBody>
      </p:sp>
      <p:sp>
        <p:nvSpPr>
          <p:cNvPr id="15371" name="Rectangle 167">
            <a:extLst>
              <a:ext uri="{FF2B5EF4-FFF2-40B4-BE49-F238E27FC236}">
                <a16:creationId xmlns:a16="http://schemas.microsoft.com/office/drawing/2014/main" id="{B65AC12B-436C-8DB1-43E8-0A5169503F1C}"/>
              </a:ext>
            </a:extLst>
          </p:cNvPr>
          <p:cNvSpPr>
            <a:spLocks noChangeArrowheads="1"/>
          </p:cNvSpPr>
          <p:nvPr/>
        </p:nvSpPr>
        <p:spPr bwMode="auto">
          <a:xfrm>
            <a:off x="468313" y="692150"/>
            <a:ext cx="5040312" cy="215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3600" b="0">
                <a:latin typeface="Times New Roman" panose="02020603050405020304" pitchFamily="18" charset="0"/>
              </a:rPr>
              <a:t>Have a Chinese lesson. </a:t>
            </a:r>
          </a:p>
          <a:p>
            <a:pPr>
              <a:lnSpc>
                <a:spcPct val="125000"/>
              </a:lnSpc>
              <a:spcBef>
                <a:spcPct val="0"/>
              </a:spcBef>
              <a:buFontTx/>
              <a:buNone/>
            </a:pPr>
            <a:r>
              <a:rPr lang="en-US" altLang="zh-CN" sz="3600" b="0">
                <a:latin typeface="Times New Roman" panose="02020603050405020304" pitchFamily="18" charset="0"/>
              </a:rPr>
              <a:t>Have a maths lesson. </a:t>
            </a:r>
          </a:p>
          <a:p>
            <a:pPr>
              <a:lnSpc>
                <a:spcPct val="125000"/>
              </a:lnSpc>
              <a:spcBef>
                <a:spcPct val="0"/>
              </a:spcBef>
              <a:buFontTx/>
              <a:buNone/>
            </a:pPr>
            <a:r>
              <a:rPr lang="en-US" altLang="zh-CN" sz="3600" b="0">
                <a:latin typeface="Times New Roman" panose="02020603050405020304" pitchFamily="18" charset="0"/>
              </a:rPr>
              <a:t>Have an English lesson. </a:t>
            </a:r>
          </a:p>
        </p:txBody>
      </p:sp>
      <p:sp>
        <p:nvSpPr>
          <p:cNvPr id="149516" name="Rectangle 12">
            <a:extLst>
              <a:ext uri="{FF2B5EF4-FFF2-40B4-BE49-F238E27FC236}">
                <a16:creationId xmlns:a16="http://schemas.microsoft.com/office/drawing/2014/main" id="{08412A4F-6AAB-1D7F-DAAB-3B2A1BE4E83C}"/>
              </a:ext>
            </a:extLst>
          </p:cNvPr>
          <p:cNvSpPr>
            <a:spLocks noChangeArrowheads="1"/>
          </p:cNvSpPr>
          <p:nvPr/>
        </p:nvSpPr>
        <p:spPr bwMode="auto">
          <a:xfrm>
            <a:off x="252413" y="908050"/>
            <a:ext cx="8135937" cy="5705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4000">
                <a:latin typeface="Times New Roman" panose="02020603050405020304" pitchFamily="18" charset="0"/>
              </a:rPr>
              <a:t>M: Hi, Helen. What are you going to do tomorrow?</a:t>
            </a:r>
          </a:p>
          <a:p>
            <a:pPr>
              <a:lnSpc>
                <a:spcPct val="115000"/>
              </a:lnSpc>
              <a:spcBef>
                <a:spcPct val="0"/>
              </a:spcBef>
              <a:buFontTx/>
              <a:buNone/>
            </a:pPr>
            <a:r>
              <a:rPr lang="en-US" altLang="zh-CN" sz="4000">
                <a:latin typeface="Times New Roman" panose="02020603050405020304" pitchFamily="18" charset="0"/>
              </a:rPr>
              <a:t>W: Hi, Mike. I'm going to have an English lesson.</a:t>
            </a:r>
          </a:p>
          <a:p>
            <a:pPr>
              <a:lnSpc>
                <a:spcPct val="115000"/>
              </a:lnSpc>
              <a:spcBef>
                <a:spcPct val="0"/>
              </a:spcBef>
              <a:buFontTx/>
              <a:buNone/>
            </a:pPr>
            <a:r>
              <a:rPr lang="en-US" altLang="zh-CN" sz="4000">
                <a:latin typeface="Times New Roman" panose="02020603050405020304" pitchFamily="18" charset="0"/>
              </a:rPr>
              <a:t>M: What are you going to do tomorrow?</a:t>
            </a:r>
          </a:p>
          <a:p>
            <a:pPr>
              <a:lnSpc>
                <a:spcPct val="115000"/>
              </a:lnSpc>
              <a:spcBef>
                <a:spcPct val="0"/>
              </a:spcBef>
              <a:buFontTx/>
              <a:buNone/>
            </a:pPr>
            <a:r>
              <a:rPr lang="en-US" altLang="zh-CN" sz="4000">
                <a:latin typeface="Times New Roman" panose="02020603050405020304" pitchFamily="18" charset="0"/>
              </a:rPr>
              <a:t>W: I'm going to visit my grandparents.</a:t>
            </a:r>
          </a:p>
        </p:txBody>
      </p:sp>
      <p:pic>
        <p:nvPicPr>
          <p:cNvPr id="15376" name="Picture 16">
            <a:hlinkClick r:id="" action="ppaction://media"/>
            <a:extLst>
              <a:ext uri="{FF2B5EF4-FFF2-40B4-BE49-F238E27FC236}">
                <a16:creationId xmlns:a16="http://schemas.microsoft.com/office/drawing/2014/main" id="{A179AE87-8A44-E59F-32AC-DBB1C96FE331}"/>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36000" y="53736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5377" name="Picture 17">
            <a:hlinkClick r:id="" action="ppaction://media"/>
            <a:extLst>
              <a:ext uri="{FF2B5EF4-FFF2-40B4-BE49-F238E27FC236}">
                <a16:creationId xmlns:a16="http://schemas.microsoft.com/office/drawing/2014/main" id="{7099F28B-6FA1-58B7-B025-8D68E01E0A95}"/>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172450"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8081"/>
                                        </p:tgtEl>
                                        <p:attrNameLst>
                                          <p:attrName>style.visibility</p:attrName>
                                        </p:attrNameLst>
                                      </p:cBhvr>
                                      <p:to>
                                        <p:strVal val="visible"/>
                                      </p:to>
                                    </p:set>
                                    <p:anim calcmode="lin" valueType="num">
                                      <p:cBhvr additive="base">
                                        <p:cTn id="7" dur="500" fill="hold"/>
                                        <p:tgtEl>
                                          <p:spTgt spid="88081"/>
                                        </p:tgtEl>
                                        <p:attrNameLst>
                                          <p:attrName>ppt_x</p:attrName>
                                        </p:attrNameLst>
                                      </p:cBhvr>
                                      <p:tavLst>
                                        <p:tav tm="0">
                                          <p:val>
                                            <p:strVal val="1+#ppt_w/2"/>
                                          </p:val>
                                        </p:tav>
                                        <p:tav tm="100000">
                                          <p:val>
                                            <p:strVal val="#ppt_x"/>
                                          </p:val>
                                        </p:tav>
                                      </p:tavLst>
                                    </p:anim>
                                    <p:anim calcmode="lin" valueType="num">
                                      <p:cBhvr additive="base">
                                        <p:cTn id="8" dur="500" fill="hold"/>
                                        <p:tgtEl>
                                          <p:spTgt spid="880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88245"/>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16" fill="hold"/>
                                        <p:tgtEl>
                                          <p:spTgt spid="88245"/>
                                        </p:tgtEl>
                                      </p:cBhvr>
                                    </p:cmd>
                                  </p:childTnLst>
                                </p:cTn>
                              </p:par>
                            </p:childTnLst>
                          </p:cTn>
                        </p:par>
                      </p:childTnLst>
                    </p:cTn>
                  </p:par>
                </p:childTnLst>
              </p:cTn>
              <p:nextCondLst>
                <p:cond evt="onClick" delay="0">
                  <p:tgtEl>
                    <p:spTgt spid="88245"/>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88245"/>
                </p:tgtEl>
              </p:cMediaNode>
            </p:audio>
            <p:seq concurrent="1" nextAc="seek">
              <p:cTn id="15" restart="whenNotActive" fill="hold" evtFilter="cancelBubble" nodeType="interactiveSeq">
                <p:stCondLst>
                  <p:cond evt="onClick" delay="0">
                    <p:tgtEl>
                      <p:spTgt spid="8824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52" fill="hold"/>
                                        <p:tgtEl>
                                          <p:spTgt spid="88244"/>
                                        </p:tgtEl>
                                      </p:cBhvr>
                                    </p:cmd>
                                  </p:childTnLst>
                                </p:cTn>
                              </p:par>
                            </p:childTnLst>
                          </p:cTn>
                        </p:par>
                      </p:childTnLst>
                    </p:cTn>
                  </p:par>
                </p:childTnLst>
              </p:cTn>
              <p:nextCondLst>
                <p:cond evt="onClick" delay="0">
                  <p:tgtEl>
                    <p:spTgt spid="8824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88244"/>
                </p:tgtEl>
              </p:cMediaNode>
            </p:audio>
            <p:seq concurrent="1" nextAc="seek">
              <p:cTn id="21" restart="whenNotActive" fill="hold" evtFilter="cancelBubble" nodeType="interactiveSeq">
                <p:stCondLst>
                  <p:cond evt="onClick" delay="0">
                    <p:tgtEl>
                      <p:spTgt spid="15376"/>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34641" fill="hold"/>
                                        <p:tgtEl>
                                          <p:spTgt spid="15376"/>
                                        </p:tgtEl>
                                      </p:cBhvr>
                                    </p:cmd>
                                  </p:childTnLst>
                                </p:cTn>
                              </p:par>
                            </p:childTnLst>
                          </p:cTn>
                        </p:par>
                      </p:childTnLst>
                    </p:cTn>
                  </p:par>
                </p:childTnLst>
              </p:cTn>
              <p:nextCondLst>
                <p:cond evt="onClick" delay="0">
                  <p:tgtEl>
                    <p:spTgt spid="15376"/>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5376"/>
                </p:tgtEl>
              </p:cMediaNode>
            </p:audio>
            <p:seq concurrent="1" nextAc="seek">
              <p:cTn id="27" restart="whenNotActive" fill="hold" evtFilter="cancelBubble" nodeType="interactiveSeq">
                <p:stCondLst>
                  <p:cond evt="onClick" delay="0">
                    <p:tgtEl>
                      <p:spTgt spid="88073"/>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9516"/>
                                        </p:tgtEl>
                                        <p:attrNameLst>
                                          <p:attrName>style.visibility</p:attrName>
                                        </p:attrNameLst>
                                      </p:cBhvr>
                                      <p:to>
                                        <p:strVal val="visible"/>
                                      </p:to>
                                    </p:set>
                                    <p:anim calcmode="lin" valueType="num">
                                      <p:cBhvr additive="base">
                                        <p:cTn id="32" dur="1000" fill="hold"/>
                                        <p:tgtEl>
                                          <p:spTgt spid="149516"/>
                                        </p:tgtEl>
                                        <p:attrNameLst>
                                          <p:attrName>ppt_x</p:attrName>
                                        </p:attrNameLst>
                                      </p:cBhvr>
                                      <p:tavLst>
                                        <p:tav tm="0">
                                          <p:val>
                                            <p:strVal val="#ppt_x"/>
                                          </p:val>
                                        </p:tav>
                                        <p:tav tm="100000">
                                          <p:val>
                                            <p:strVal val="#ppt_x"/>
                                          </p:val>
                                        </p:tav>
                                      </p:tavLst>
                                    </p:anim>
                                    <p:anim calcmode="lin" valueType="num">
                                      <p:cBhvr additive="base">
                                        <p:cTn id="33" dur="1000" fill="hold"/>
                                        <p:tgtEl>
                                          <p:spTgt spid="149516"/>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1000"/>
                            </p:stCondLst>
                            <p:childTnLst>
                              <p:par>
                                <p:cTn id="35" presetID="5" presetClass="entr" presetSubtype="10" fill="hold" nodeType="afterEffect">
                                  <p:stCondLst>
                                    <p:cond delay="0"/>
                                  </p:stCondLst>
                                  <p:childTnLst>
                                    <p:set>
                                      <p:cBhvr>
                                        <p:cTn id="36" dur="1" fill="hold">
                                          <p:stCondLst>
                                            <p:cond delay="0"/>
                                          </p:stCondLst>
                                        </p:cTn>
                                        <p:tgtEl>
                                          <p:spTgt spid="88078"/>
                                        </p:tgtEl>
                                        <p:attrNameLst>
                                          <p:attrName>style.visibility</p:attrName>
                                        </p:attrNameLst>
                                      </p:cBhvr>
                                      <p:to>
                                        <p:strVal val="visible"/>
                                      </p:to>
                                    </p:set>
                                    <p:animEffect transition="in" filter="checkerboard(across)">
                                      <p:cBhvr>
                                        <p:cTn id="37" dur="500"/>
                                        <p:tgtEl>
                                          <p:spTgt spid="88078"/>
                                        </p:tgtEl>
                                      </p:cBhvr>
                                    </p:animEffect>
                                  </p:childTnLst>
                                </p:cTn>
                              </p:par>
                            </p:childTnLst>
                          </p:cTn>
                        </p:par>
                      </p:childTnLst>
                    </p:cTn>
                  </p:par>
                </p:childTnLst>
              </p:cTn>
              <p:nextCondLst>
                <p:cond evt="onClick" delay="0">
                  <p:tgtEl>
                    <p:spTgt spid="88073"/>
                  </p:tgtEl>
                </p:cond>
              </p:nextCondLst>
            </p:seq>
            <p:seq concurrent="1" nextAc="seek">
              <p:cTn id="38" restart="whenNotActive" fill="hold" evtFilter="cancelBubble" nodeType="interactiveSeq">
                <p:stCondLst>
                  <p:cond evt="onClick" delay="0">
                    <p:tgtEl>
                      <p:spTgt spid="88078"/>
                    </p:tgtEl>
                  </p:cond>
                </p:stCondLst>
                <p:endSync evt="end" delay="0">
                  <p:rtn val="all"/>
                </p:endSync>
                <p:childTnLst>
                  <p:par>
                    <p:cTn id="39" fill="hold" nodeType="clickPar">
                      <p:stCondLst>
                        <p:cond delay="0"/>
                      </p:stCondLst>
                      <p:childTnLst>
                        <p:par>
                          <p:cTn id="40" fill="hold" nodeType="withGroup">
                            <p:stCondLst>
                              <p:cond delay="0"/>
                            </p:stCondLst>
                            <p:childTnLst>
                              <p:par>
                                <p:cTn id="41" presetID="2" presetClass="exit" presetSubtype="1" fill="hold" grpId="1" nodeType="clickEffect">
                                  <p:stCondLst>
                                    <p:cond delay="0"/>
                                  </p:stCondLst>
                                  <p:childTnLst>
                                    <p:anim calcmode="lin" valueType="num">
                                      <p:cBhvr additive="base">
                                        <p:cTn id="42" dur="1000"/>
                                        <p:tgtEl>
                                          <p:spTgt spid="149516"/>
                                        </p:tgtEl>
                                        <p:attrNameLst>
                                          <p:attrName>ppt_x</p:attrName>
                                        </p:attrNameLst>
                                      </p:cBhvr>
                                      <p:tavLst>
                                        <p:tav tm="0">
                                          <p:val>
                                            <p:strVal val="ppt_x"/>
                                          </p:val>
                                        </p:tav>
                                        <p:tav tm="100000">
                                          <p:val>
                                            <p:strVal val="ppt_x"/>
                                          </p:val>
                                        </p:tav>
                                      </p:tavLst>
                                    </p:anim>
                                    <p:anim calcmode="lin" valueType="num">
                                      <p:cBhvr additive="base">
                                        <p:cTn id="43" dur="1000"/>
                                        <p:tgtEl>
                                          <p:spTgt spid="149516"/>
                                        </p:tgtEl>
                                        <p:attrNameLst>
                                          <p:attrName>ppt_y</p:attrName>
                                        </p:attrNameLst>
                                      </p:cBhvr>
                                      <p:tavLst>
                                        <p:tav tm="0">
                                          <p:val>
                                            <p:strVal val="ppt_y"/>
                                          </p:val>
                                        </p:tav>
                                        <p:tav tm="100000">
                                          <p:val>
                                            <p:strVal val="0-ppt_h/2"/>
                                          </p:val>
                                        </p:tav>
                                      </p:tavLst>
                                    </p:anim>
                                    <p:set>
                                      <p:cBhvr>
                                        <p:cTn id="44" dur="1" fill="hold">
                                          <p:stCondLst>
                                            <p:cond delay="999"/>
                                          </p:stCondLst>
                                        </p:cTn>
                                        <p:tgtEl>
                                          <p:spTgt spid="149516"/>
                                        </p:tgtEl>
                                        <p:attrNameLst>
                                          <p:attrName>style.visibility</p:attrName>
                                        </p:attrNameLst>
                                      </p:cBhvr>
                                      <p:to>
                                        <p:strVal val="hidden"/>
                                      </p:to>
                                    </p:set>
                                  </p:childTnLst>
                                </p:cTn>
                              </p:par>
                            </p:childTnLst>
                          </p:cTn>
                        </p:par>
                        <p:par>
                          <p:cTn id="45" fill="hold" nodeType="afterGroup">
                            <p:stCondLst>
                              <p:cond delay="1000"/>
                            </p:stCondLst>
                            <p:childTnLst>
                              <p:par>
                                <p:cTn id="46" presetID="5" presetClass="exit" presetSubtype="10" fill="hold" nodeType="afterEffect">
                                  <p:stCondLst>
                                    <p:cond delay="0"/>
                                  </p:stCondLst>
                                  <p:childTnLst>
                                    <p:animEffect transition="out" filter="checkerboard(across)">
                                      <p:cBhvr>
                                        <p:cTn id="47" dur="500"/>
                                        <p:tgtEl>
                                          <p:spTgt spid="88078"/>
                                        </p:tgtEl>
                                      </p:cBhvr>
                                    </p:animEffect>
                                    <p:set>
                                      <p:cBhvr>
                                        <p:cTn id="48" dur="1" fill="hold">
                                          <p:stCondLst>
                                            <p:cond delay="499"/>
                                          </p:stCondLst>
                                        </p:cTn>
                                        <p:tgtEl>
                                          <p:spTgt spid="88078"/>
                                        </p:tgtEl>
                                        <p:attrNameLst>
                                          <p:attrName>style.visibility</p:attrName>
                                        </p:attrNameLst>
                                      </p:cBhvr>
                                      <p:to>
                                        <p:strVal val="hidden"/>
                                      </p:to>
                                    </p:set>
                                  </p:childTnLst>
                                </p:cTn>
                              </p:par>
                            </p:childTnLst>
                          </p:cTn>
                        </p:par>
                      </p:childTnLst>
                    </p:cTn>
                  </p:par>
                </p:childTnLst>
              </p:cTn>
              <p:nextCondLst>
                <p:cond evt="onClick" delay="0">
                  <p:tgtEl>
                    <p:spTgt spid="88078"/>
                  </p:tgtEl>
                </p:cond>
              </p:nextCondLst>
            </p:seq>
          </p:childTnLst>
        </p:cTn>
      </p:par>
    </p:tnLst>
    <p:bldLst>
      <p:bldP spid="88081" grpId="0" autoUpdateAnimBg="0"/>
      <p:bldP spid="149516" grpId="0" animBg="1"/>
      <p:bldP spid="149516"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242" name="Picture 154">
            <a:hlinkClick r:id="" action="ppaction://media"/>
            <a:extLst>
              <a:ext uri="{FF2B5EF4-FFF2-40B4-BE49-F238E27FC236}">
                <a16:creationId xmlns:a16="http://schemas.microsoft.com/office/drawing/2014/main" id="{39FF40EB-005D-A289-20AB-7B772C2125D7}"/>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243" name="Picture 155">
            <a:hlinkClick r:id="" action="ppaction://media"/>
            <a:extLst>
              <a:ext uri="{FF2B5EF4-FFF2-40B4-BE49-F238E27FC236}">
                <a16:creationId xmlns:a16="http://schemas.microsoft.com/office/drawing/2014/main" id="{AAE6C4D1-360A-25B2-3331-4B0C62ECDD9E}"/>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2" descr="公司logo">
            <a:extLst>
              <a:ext uri="{FF2B5EF4-FFF2-40B4-BE49-F238E27FC236}">
                <a16:creationId xmlns:a16="http://schemas.microsoft.com/office/drawing/2014/main" id="{2CA7786E-D4EC-4523-8D60-EB4FD4BBB0E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091" name="Picture 3" descr="originalText48">
            <a:extLst>
              <a:ext uri="{FF2B5EF4-FFF2-40B4-BE49-F238E27FC236}">
                <a16:creationId xmlns:a16="http://schemas.microsoft.com/office/drawing/2014/main" id="{4DD1590B-E85C-06AE-3CE9-36C1ED3DCDC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Rectangle 4">
            <a:extLst>
              <a:ext uri="{FF2B5EF4-FFF2-40B4-BE49-F238E27FC236}">
                <a16:creationId xmlns:a16="http://schemas.microsoft.com/office/drawing/2014/main" id="{A4F007CB-57CF-8E05-81D4-2DA3DC865DB4}"/>
              </a:ext>
            </a:extLst>
          </p:cNvPr>
          <p:cNvSpPr>
            <a:spLocks noChangeArrowheads="1"/>
          </p:cNvSpPr>
          <p:nvPr/>
        </p:nvSpPr>
        <p:spPr bwMode="auto">
          <a:xfrm>
            <a:off x="74613" y="84138"/>
            <a:ext cx="7885112"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536575" indent="-5365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0017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4097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81768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22567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828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1400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972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0544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2. What is Mike going to do tomorrow?</a:t>
            </a:r>
            <a:r>
              <a:rPr lang="en-US" altLang="zh-CN" sz="3600" b="0">
                <a:latin typeface="Times New Roman" panose="02020603050405020304" pitchFamily="18" charset="0"/>
              </a:rPr>
              <a:t> </a:t>
            </a:r>
          </a:p>
        </p:txBody>
      </p:sp>
      <p:pic>
        <p:nvPicPr>
          <p:cNvPr id="89093" name="Picture 5" descr="originalTextHide">
            <a:extLst>
              <a:ext uri="{FF2B5EF4-FFF2-40B4-BE49-F238E27FC236}">
                <a16:creationId xmlns:a16="http://schemas.microsoft.com/office/drawing/2014/main" id="{DBC63325-91F0-B761-E444-5568B5446E7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7">
            <a:extLst>
              <a:ext uri="{FF2B5EF4-FFF2-40B4-BE49-F238E27FC236}">
                <a16:creationId xmlns:a16="http://schemas.microsoft.com/office/drawing/2014/main" id="{A1E62A21-0AE5-70F5-2834-CEC8A7A1BED6}"/>
              </a:ext>
            </a:extLst>
          </p:cNvPr>
          <p:cNvSpPr>
            <a:spLocks noChangeArrowheads="1"/>
          </p:cNvSpPr>
          <p:nvPr/>
        </p:nvSpPr>
        <p:spPr bwMode="auto">
          <a:xfrm>
            <a:off x="636588" y="4508500"/>
            <a:ext cx="73818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Answer:________________________</a:t>
            </a:r>
          </a:p>
        </p:txBody>
      </p:sp>
      <p:sp>
        <p:nvSpPr>
          <p:cNvPr id="89096" name="Rectangle 8">
            <a:extLst>
              <a:ext uri="{FF2B5EF4-FFF2-40B4-BE49-F238E27FC236}">
                <a16:creationId xmlns:a16="http://schemas.microsoft.com/office/drawing/2014/main" id="{1D681EEC-76F9-A492-8D28-3508030A8887}"/>
              </a:ext>
            </a:extLst>
          </p:cNvPr>
          <p:cNvSpPr>
            <a:spLocks noChangeArrowheads="1"/>
          </p:cNvSpPr>
          <p:nvPr/>
        </p:nvSpPr>
        <p:spPr bwMode="auto">
          <a:xfrm>
            <a:off x="2411413" y="3644900"/>
            <a:ext cx="4967287"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He is going to visit his grandparents.</a:t>
            </a:r>
          </a:p>
        </p:txBody>
      </p:sp>
      <p:sp>
        <p:nvSpPr>
          <p:cNvPr id="17418" name="Rectangle 143">
            <a:extLst>
              <a:ext uri="{FF2B5EF4-FFF2-40B4-BE49-F238E27FC236}">
                <a16:creationId xmlns:a16="http://schemas.microsoft.com/office/drawing/2014/main" id="{07DFC497-3E3A-3AC9-0ED2-D0BF92ABCE71}"/>
              </a:ext>
            </a:extLst>
          </p:cNvPr>
          <p:cNvSpPr>
            <a:spLocks noChangeArrowheads="1"/>
          </p:cNvSpPr>
          <p:nvPr/>
        </p:nvSpPr>
        <p:spPr bwMode="auto">
          <a:xfrm>
            <a:off x="611188" y="554038"/>
            <a:ext cx="7056437" cy="2154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5000"/>
              </a:lnSpc>
              <a:spcBef>
                <a:spcPct val="0"/>
              </a:spcBef>
              <a:buFontTx/>
              <a:buNone/>
            </a:pPr>
            <a:r>
              <a:rPr lang="en-US" altLang="zh-CN" sz="3600" b="0">
                <a:latin typeface="Times New Roman" panose="02020603050405020304" pitchFamily="18" charset="0"/>
              </a:rPr>
              <a:t>He is going to go fishing. </a:t>
            </a:r>
          </a:p>
          <a:p>
            <a:pPr>
              <a:lnSpc>
                <a:spcPct val="125000"/>
              </a:lnSpc>
              <a:spcBef>
                <a:spcPct val="0"/>
              </a:spcBef>
              <a:buFontTx/>
              <a:buNone/>
            </a:pPr>
            <a:r>
              <a:rPr lang="en-US" altLang="zh-CN" sz="3600" b="0">
                <a:latin typeface="Times New Roman" panose="02020603050405020304" pitchFamily="18" charset="0"/>
              </a:rPr>
              <a:t>He is going to visit his uncle. </a:t>
            </a:r>
          </a:p>
          <a:p>
            <a:pPr>
              <a:lnSpc>
                <a:spcPct val="125000"/>
              </a:lnSpc>
              <a:spcBef>
                <a:spcPct val="0"/>
              </a:spcBef>
              <a:buFontTx/>
              <a:buNone/>
            </a:pPr>
            <a:r>
              <a:rPr lang="en-US" altLang="zh-CN" sz="3600" b="0">
                <a:latin typeface="Times New Roman" panose="02020603050405020304" pitchFamily="18" charset="0"/>
              </a:rPr>
              <a:t>He is going to visit his grandparents.</a:t>
            </a:r>
          </a:p>
        </p:txBody>
      </p:sp>
      <p:sp>
        <p:nvSpPr>
          <p:cNvPr id="149516" name="Rectangle 12">
            <a:extLst>
              <a:ext uri="{FF2B5EF4-FFF2-40B4-BE49-F238E27FC236}">
                <a16:creationId xmlns:a16="http://schemas.microsoft.com/office/drawing/2014/main" id="{8D612DCD-1E46-F7E8-805E-D3F5ACD9E569}"/>
              </a:ext>
            </a:extLst>
          </p:cNvPr>
          <p:cNvSpPr>
            <a:spLocks noChangeArrowheads="1"/>
          </p:cNvSpPr>
          <p:nvPr/>
        </p:nvSpPr>
        <p:spPr bwMode="auto">
          <a:xfrm>
            <a:off x="323850" y="765175"/>
            <a:ext cx="8135938" cy="5705475"/>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804863" indent="-804863">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6176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970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97643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5582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6130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702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274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8462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15000"/>
              </a:lnSpc>
              <a:spcBef>
                <a:spcPct val="0"/>
              </a:spcBef>
              <a:buFontTx/>
              <a:buNone/>
            </a:pPr>
            <a:r>
              <a:rPr lang="en-US" altLang="zh-CN" sz="4000">
                <a:latin typeface="Times New Roman" panose="02020603050405020304" pitchFamily="18" charset="0"/>
              </a:rPr>
              <a:t>M: Hi, Helen. What are you going to do tomorrow?</a:t>
            </a:r>
          </a:p>
          <a:p>
            <a:pPr>
              <a:lnSpc>
                <a:spcPct val="115000"/>
              </a:lnSpc>
              <a:spcBef>
                <a:spcPct val="0"/>
              </a:spcBef>
              <a:buFontTx/>
              <a:buNone/>
            </a:pPr>
            <a:r>
              <a:rPr lang="en-US" altLang="zh-CN" sz="4000">
                <a:latin typeface="Times New Roman" panose="02020603050405020304" pitchFamily="18" charset="0"/>
              </a:rPr>
              <a:t>W: Hi, Mike. I'm going to have an English lesson.</a:t>
            </a:r>
          </a:p>
          <a:p>
            <a:pPr>
              <a:lnSpc>
                <a:spcPct val="115000"/>
              </a:lnSpc>
              <a:spcBef>
                <a:spcPct val="0"/>
              </a:spcBef>
              <a:buFontTx/>
              <a:buNone/>
            </a:pPr>
            <a:r>
              <a:rPr lang="en-US" altLang="zh-CN" sz="4000">
                <a:latin typeface="Times New Roman" panose="02020603050405020304" pitchFamily="18" charset="0"/>
              </a:rPr>
              <a:t>M: What are you going to do tomorrow?</a:t>
            </a:r>
          </a:p>
          <a:p>
            <a:pPr>
              <a:lnSpc>
                <a:spcPct val="115000"/>
              </a:lnSpc>
              <a:spcBef>
                <a:spcPct val="0"/>
              </a:spcBef>
              <a:buFontTx/>
              <a:buNone/>
            </a:pPr>
            <a:r>
              <a:rPr lang="en-US" altLang="zh-CN" sz="4000">
                <a:latin typeface="Times New Roman" panose="02020603050405020304" pitchFamily="18" charset="0"/>
              </a:rPr>
              <a:t>W: I'm going to visit my grandparents.</a:t>
            </a:r>
          </a:p>
        </p:txBody>
      </p:sp>
      <p:pic>
        <p:nvPicPr>
          <p:cNvPr id="17423" name="Picture 15">
            <a:hlinkClick r:id="" action="ppaction://media"/>
            <a:extLst>
              <a:ext uri="{FF2B5EF4-FFF2-40B4-BE49-F238E27FC236}">
                <a16:creationId xmlns:a16="http://schemas.microsoft.com/office/drawing/2014/main" id="{FAA24932-1743-5CE0-3F18-83C07115B0A1}"/>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36000" y="53736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17424" name="Picture 16">
            <a:hlinkClick r:id="" action="ppaction://media"/>
            <a:extLst>
              <a:ext uri="{FF2B5EF4-FFF2-40B4-BE49-F238E27FC236}">
                <a16:creationId xmlns:a16="http://schemas.microsoft.com/office/drawing/2014/main" id="{50D7AC41-B054-3DA0-3CDA-5BB9E25CF790}"/>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8101013" y="1158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9096"/>
                                        </p:tgtEl>
                                        <p:attrNameLst>
                                          <p:attrName>style.visibility</p:attrName>
                                        </p:attrNameLst>
                                      </p:cBhvr>
                                      <p:to>
                                        <p:strVal val="visible"/>
                                      </p:to>
                                    </p:set>
                                    <p:anim calcmode="lin" valueType="num">
                                      <p:cBhvr additive="base">
                                        <p:cTn id="7" dur="500" fill="hold"/>
                                        <p:tgtEl>
                                          <p:spTgt spid="89096"/>
                                        </p:tgtEl>
                                        <p:attrNameLst>
                                          <p:attrName>ppt_x</p:attrName>
                                        </p:attrNameLst>
                                      </p:cBhvr>
                                      <p:tavLst>
                                        <p:tav tm="0">
                                          <p:val>
                                            <p:strVal val="1+#ppt_w/2"/>
                                          </p:val>
                                        </p:tav>
                                        <p:tav tm="100000">
                                          <p:val>
                                            <p:strVal val="#ppt_x"/>
                                          </p:val>
                                        </p:tav>
                                      </p:tavLst>
                                    </p:anim>
                                    <p:anim calcmode="lin" valueType="num">
                                      <p:cBhvr additive="base">
                                        <p:cTn id="8" dur="500" fill="hold"/>
                                        <p:tgtEl>
                                          <p:spTgt spid="890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89242"/>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89242"/>
                                        </p:tgtEl>
                                      </p:cBhvr>
                                    </p:cmd>
                                  </p:childTnLst>
                                </p:cTn>
                              </p:par>
                            </p:childTnLst>
                          </p:cTn>
                        </p:par>
                      </p:childTnLst>
                    </p:cTn>
                  </p:par>
                </p:childTnLst>
              </p:cTn>
              <p:nextCondLst>
                <p:cond evt="onClick" delay="0">
                  <p:tgtEl>
                    <p:spTgt spid="89242"/>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89242"/>
                </p:tgtEl>
              </p:cMediaNode>
            </p:audio>
            <p:seq concurrent="1" nextAc="seek">
              <p:cTn id="15" restart="whenNotActive" fill="hold" evtFilter="cancelBubble" nodeType="interactiveSeq">
                <p:stCondLst>
                  <p:cond evt="onClick" delay="0">
                    <p:tgtEl>
                      <p:spTgt spid="89243"/>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89243"/>
                                        </p:tgtEl>
                                      </p:cBhvr>
                                    </p:cmd>
                                  </p:childTnLst>
                                </p:cTn>
                              </p:par>
                            </p:childTnLst>
                          </p:cTn>
                        </p:par>
                      </p:childTnLst>
                    </p:cTn>
                  </p:par>
                </p:childTnLst>
              </p:cTn>
              <p:nextCondLst>
                <p:cond evt="onClick" delay="0">
                  <p:tgtEl>
                    <p:spTgt spid="89243"/>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89243"/>
                </p:tgtEl>
              </p:cMediaNode>
            </p:audio>
            <p:seq concurrent="1" nextAc="seek">
              <p:cTn id="21" restart="whenNotActive" fill="hold" evtFilter="cancelBubble" nodeType="interactiveSeq">
                <p:stCondLst>
                  <p:cond evt="onClick" delay="0">
                    <p:tgtEl>
                      <p:spTgt spid="17423"/>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34641" fill="hold"/>
                                        <p:tgtEl>
                                          <p:spTgt spid="17423"/>
                                        </p:tgtEl>
                                      </p:cBhvr>
                                    </p:cmd>
                                  </p:childTnLst>
                                </p:cTn>
                              </p:par>
                            </p:childTnLst>
                          </p:cTn>
                        </p:par>
                      </p:childTnLst>
                    </p:cTn>
                  </p:par>
                </p:childTnLst>
              </p:cTn>
              <p:nextCondLst>
                <p:cond evt="onClick" delay="0">
                  <p:tgtEl>
                    <p:spTgt spid="17423"/>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7423"/>
                </p:tgtEl>
              </p:cMediaNode>
            </p:audio>
            <p:seq concurrent="1" nextAc="seek">
              <p:cTn id="27" restart="whenNotActive" fill="hold" evtFilter="cancelBubble" nodeType="interactiveSeq">
                <p:stCondLst>
                  <p:cond evt="onClick" delay="0">
                    <p:tgtEl>
                      <p:spTgt spid="89091"/>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49516"/>
                                        </p:tgtEl>
                                        <p:attrNameLst>
                                          <p:attrName>style.visibility</p:attrName>
                                        </p:attrNameLst>
                                      </p:cBhvr>
                                      <p:to>
                                        <p:strVal val="visible"/>
                                      </p:to>
                                    </p:set>
                                    <p:animEffect transition="in" filter="box(in)">
                                      <p:cBhvr>
                                        <p:cTn id="32" dur="1000"/>
                                        <p:tgtEl>
                                          <p:spTgt spid="149516"/>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89093"/>
                                        </p:tgtEl>
                                        <p:attrNameLst>
                                          <p:attrName>style.visibility</p:attrName>
                                        </p:attrNameLst>
                                      </p:cBhvr>
                                      <p:to>
                                        <p:strVal val="visible"/>
                                      </p:to>
                                    </p:set>
                                    <p:animEffect transition="in" filter="checkerboard(across)">
                                      <p:cBhvr>
                                        <p:cTn id="36" dur="500"/>
                                        <p:tgtEl>
                                          <p:spTgt spid="89093"/>
                                        </p:tgtEl>
                                      </p:cBhvr>
                                    </p:animEffect>
                                  </p:childTnLst>
                                </p:cTn>
                              </p:par>
                            </p:childTnLst>
                          </p:cTn>
                        </p:par>
                      </p:childTnLst>
                    </p:cTn>
                  </p:par>
                </p:childTnLst>
              </p:cTn>
              <p:nextCondLst>
                <p:cond evt="onClick" delay="0">
                  <p:tgtEl>
                    <p:spTgt spid="89091"/>
                  </p:tgtEl>
                </p:cond>
              </p:nextCondLst>
            </p:seq>
            <p:seq concurrent="1" nextAc="seek">
              <p:cTn id="37" restart="whenNotActive" fill="hold" evtFilter="cancelBubble" nodeType="interactiveSeq">
                <p:stCondLst>
                  <p:cond evt="onClick" delay="0">
                    <p:tgtEl>
                      <p:spTgt spid="89093"/>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4" presetClass="exit" presetSubtype="32" fill="hold" grpId="1" nodeType="clickEffect">
                                  <p:stCondLst>
                                    <p:cond delay="0"/>
                                  </p:stCondLst>
                                  <p:childTnLst>
                                    <p:animEffect transition="out" filter="box(out)">
                                      <p:cBhvr>
                                        <p:cTn id="41" dur="1000"/>
                                        <p:tgtEl>
                                          <p:spTgt spid="149516"/>
                                        </p:tgtEl>
                                      </p:cBhvr>
                                    </p:animEffect>
                                    <p:set>
                                      <p:cBhvr>
                                        <p:cTn id="42" dur="1" fill="hold">
                                          <p:stCondLst>
                                            <p:cond delay="999"/>
                                          </p:stCondLst>
                                        </p:cTn>
                                        <p:tgtEl>
                                          <p:spTgt spid="149516"/>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89093"/>
                                        </p:tgtEl>
                                      </p:cBhvr>
                                    </p:animEffect>
                                    <p:set>
                                      <p:cBhvr>
                                        <p:cTn id="46" dur="1" fill="hold">
                                          <p:stCondLst>
                                            <p:cond delay="499"/>
                                          </p:stCondLst>
                                        </p:cTn>
                                        <p:tgtEl>
                                          <p:spTgt spid="89093"/>
                                        </p:tgtEl>
                                        <p:attrNameLst>
                                          <p:attrName>style.visibility</p:attrName>
                                        </p:attrNameLst>
                                      </p:cBhvr>
                                      <p:to>
                                        <p:strVal val="hidden"/>
                                      </p:to>
                                    </p:set>
                                  </p:childTnLst>
                                </p:cTn>
                              </p:par>
                            </p:childTnLst>
                          </p:cTn>
                        </p:par>
                      </p:childTnLst>
                    </p:cTn>
                  </p:par>
                </p:childTnLst>
              </p:cTn>
              <p:nextCondLst>
                <p:cond evt="onClick" delay="0">
                  <p:tgtEl>
                    <p:spTgt spid="89093"/>
                  </p:tgtEl>
                </p:cond>
              </p:nextCondLst>
            </p:seq>
          </p:childTnLst>
        </p:cTn>
      </p:par>
    </p:tnLst>
    <p:bldLst>
      <p:bldP spid="89096" grpId="0" autoUpdateAnimBg="0"/>
      <p:bldP spid="149516" grpId="0" animBg="1"/>
      <p:bldP spid="149516"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descr="公司logo">
            <a:extLst>
              <a:ext uri="{FF2B5EF4-FFF2-40B4-BE49-F238E27FC236}">
                <a16:creationId xmlns:a16="http://schemas.microsoft.com/office/drawing/2014/main" id="{56D408F4-B218-6DA7-E464-4F52985597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12" descr="originalText48">
            <a:extLst>
              <a:ext uri="{FF2B5EF4-FFF2-40B4-BE49-F238E27FC236}">
                <a16:creationId xmlns:a16="http://schemas.microsoft.com/office/drawing/2014/main" id="{FFC07194-4702-9CDE-9CEA-E2B1FAAF0C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14" descr="originalTextHide">
            <a:extLst>
              <a:ext uri="{FF2B5EF4-FFF2-40B4-BE49-F238E27FC236}">
                <a16:creationId xmlns:a16="http://schemas.microsoft.com/office/drawing/2014/main" id="{E095D3B0-EF0F-E750-3E7D-58C5583683C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9">
            <a:extLst>
              <a:ext uri="{FF2B5EF4-FFF2-40B4-BE49-F238E27FC236}">
                <a16:creationId xmlns:a16="http://schemas.microsoft.com/office/drawing/2014/main" id="{FED05C46-6081-20B5-0440-B9C85450EDD8}"/>
              </a:ext>
            </a:extLst>
          </p:cNvPr>
          <p:cNvSpPr>
            <a:spLocks noChangeArrowheads="1"/>
          </p:cNvSpPr>
          <p:nvPr/>
        </p:nvSpPr>
        <p:spPr bwMode="auto">
          <a:xfrm>
            <a:off x="69850" y="65088"/>
            <a:ext cx="7670800" cy="57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1366838"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774825"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2182813"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5908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3048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505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9624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4419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buFontTx/>
              <a:buNone/>
            </a:pPr>
            <a:r>
              <a:rPr lang="zh-CN" altLang="en-US" sz="1800" b="0">
                <a:latin typeface="Times New Roman" panose="02020603050405020304" pitchFamily="18" charset="0"/>
              </a:rPr>
              <a:t>听第二段对话，回答第 </a:t>
            </a:r>
            <a:r>
              <a:rPr lang="en-US" altLang="zh-CN" sz="1800">
                <a:latin typeface="Times New Roman" panose="02020603050405020304" pitchFamily="18" charset="0"/>
              </a:rPr>
              <a:t>3</a:t>
            </a:r>
            <a:r>
              <a:rPr lang="en-US" altLang="zh-CN" sz="1800" b="0">
                <a:latin typeface="Times New Roman" panose="02020603050405020304" pitchFamily="18" charset="0"/>
              </a:rPr>
              <a:t> - </a:t>
            </a:r>
            <a:r>
              <a:rPr lang="en-US" altLang="zh-CN" sz="1800">
                <a:latin typeface="Times New Roman" panose="02020603050405020304" pitchFamily="18" charset="0"/>
              </a:rPr>
              <a:t>4</a:t>
            </a:r>
            <a:r>
              <a:rPr lang="en-US" altLang="zh-CN" sz="1800" b="0">
                <a:latin typeface="Times New Roman" panose="02020603050405020304" pitchFamily="18" charset="0"/>
              </a:rPr>
              <a:t> </a:t>
            </a:r>
            <a:r>
              <a:rPr lang="zh-CN" altLang="en-US" sz="1800" b="0">
                <a:latin typeface="Times New Roman" panose="02020603050405020304" pitchFamily="18" charset="0"/>
              </a:rPr>
              <a:t>两个问题。现在你有 </a:t>
            </a:r>
            <a:r>
              <a:rPr lang="en-US" altLang="zh-CN" sz="1800">
                <a:latin typeface="Times New Roman" panose="02020603050405020304" pitchFamily="18" charset="0"/>
              </a:rPr>
              <a:t>10</a:t>
            </a:r>
            <a:r>
              <a:rPr lang="en-US" altLang="zh-CN" sz="1800" b="0">
                <a:latin typeface="Times New Roman" panose="02020603050405020304" pitchFamily="18" charset="0"/>
              </a:rPr>
              <a:t> </a:t>
            </a:r>
            <a:r>
              <a:rPr lang="zh-CN" altLang="en-US" sz="1800" b="0">
                <a:latin typeface="Times New Roman" panose="02020603050405020304" pitchFamily="18" charset="0"/>
              </a:rPr>
              <a:t>秒钟的阅题时间。 </a:t>
            </a:r>
          </a:p>
        </p:txBody>
      </p:sp>
      <p:sp>
        <p:nvSpPr>
          <p:cNvPr id="19462" name="Rectangle 29">
            <a:extLst>
              <a:ext uri="{FF2B5EF4-FFF2-40B4-BE49-F238E27FC236}">
                <a16:creationId xmlns:a16="http://schemas.microsoft.com/office/drawing/2014/main" id="{6ECB9FCA-2B75-0661-AE46-C0BAF36CC3FC}"/>
              </a:ext>
            </a:extLst>
          </p:cNvPr>
          <p:cNvSpPr>
            <a:spLocks noChangeArrowheads="1"/>
          </p:cNvSpPr>
          <p:nvPr/>
        </p:nvSpPr>
        <p:spPr bwMode="auto">
          <a:xfrm>
            <a:off x="323850" y="747713"/>
            <a:ext cx="7993063" cy="536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9128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3208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728788"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136775"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939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30511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5083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965575"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0000"/>
              </a:lnSpc>
              <a:spcBef>
                <a:spcPct val="0"/>
              </a:spcBef>
              <a:buFontTx/>
              <a:buNone/>
            </a:pPr>
            <a:r>
              <a:rPr lang="en-US" altLang="zh-CN" sz="3600">
                <a:latin typeface="Times New Roman" panose="02020603050405020304" pitchFamily="18" charset="0"/>
              </a:rPr>
              <a:t>3. What does Oliver’s father do? </a:t>
            </a:r>
          </a:p>
          <a:p>
            <a:pPr>
              <a:lnSpc>
                <a:spcPct val="120000"/>
              </a:lnSpc>
              <a:spcBef>
                <a:spcPct val="0"/>
              </a:spcBef>
              <a:buFontTx/>
              <a:buNone/>
            </a:pPr>
            <a:r>
              <a:rPr lang="en-US" altLang="zh-CN" sz="3600" b="0">
                <a:latin typeface="Times New Roman" panose="02020603050405020304" pitchFamily="18" charset="0"/>
              </a:rPr>
              <a:t>    He is a businessman. </a:t>
            </a:r>
          </a:p>
          <a:p>
            <a:pPr>
              <a:lnSpc>
                <a:spcPct val="120000"/>
              </a:lnSpc>
              <a:spcBef>
                <a:spcPct val="0"/>
              </a:spcBef>
              <a:buFontTx/>
              <a:buNone/>
            </a:pPr>
            <a:r>
              <a:rPr lang="en-US" altLang="zh-CN" sz="3600" b="0">
                <a:latin typeface="Times New Roman" panose="02020603050405020304" pitchFamily="18" charset="0"/>
              </a:rPr>
              <a:t>    He is a fisherman. </a:t>
            </a:r>
          </a:p>
          <a:p>
            <a:pPr>
              <a:lnSpc>
                <a:spcPct val="120000"/>
              </a:lnSpc>
              <a:spcBef>
                <a:spcPct val="0"/>
              </a:spcBef>
              <a:buFontTx/>
              <a:buNone/>
            </a:pPr>
            <a:r>
              <a:rPr lang="en-US" altLang="zh-CN" sz="3600" b="0">
                <a:latin typeface="Times New Roman" panose="02020603050405020304" pitchFamily="18" charset="0"/>
              </a:rPr>
              <a:t>    He is a pilot. </a:t>
            </a:r>
          </a:p>
          <a:p>
            <a:pPr>
              <a:lnSpc>
                <a:spcPct val="120000"/>
              </a:lnSpc>
              <a:spcBef>
                <a:spcPct val="0"/>
              </a:spcBef>
              <a:buFontTx/>
              <a:buNone/>
            </a:pPr>
            <a:r>
              <a:rPr lang="en-US" altLang="zh-CN" sz="3600">
                <a:latin typeface="Times New Roman" panose="02020603050405020304" pitchFamily="18" charset="0"/>
              </a:rPr>
              <a:t>4. Where does Oliver’s father work? </a:t>
            </a:r>
          </a:p>
          <a:p>
            <a:pPr>
              <a:lnSpc>
                <a:spcPct val="120000"/>
              </a:lnSpc>
              <a:spcBef>
                <a:spcPct val="0"/>
              </a:spcBef>
              <a:buFontTx/>
              <a:buNone/>
            </a:pPr>
            <a:r>
              <a:rPr lang="en-US" altLang="zh-CN" sz="3600" b="0">
                <a:latin typeface="Times New Roman" panose="02020603050405020304" pitchFamily="18" charset="0"/>
              </a:rPr>
              <a:t>    At the airport. </a:t>
            </a:r>
          </a:p>
          <a:p>
            <a:pPr>
              <a:lnSpc>
                <a:spcPct val="120000"/>
              </a:lnSpc>
              <a:spcBef>
                <a:spcPct val="0"/>
              </a:spcBef>
              <a:buFontTx/>
              <a:buNone/>
            </a:pPr>
            <a:r>
              <a:rPr lang="en-US" altLang="zh-CN" sz="3600" b="0">
                <a:latin typeface="Times New Roman" panose="02020603050405020304" pitchFamily="18" charset="0"/>
              </a:rPr>
              <a:t>    Near the sea. </a:t>
            </a:r>
          </a:p>
          <a:p>
            <a:pPr>
              <a:lnSpc>
                <a:spcPct val="120000"/>
              </a:lnSpc>
              <a:spcBef>
                <a:spcPct val="0"/>
              </a:spcBef>
              <a:buFontTx/>
              <a:buNone/>
            </a:pPr>
            <a:r>
              <a:rPr lang="en-US" altLang="zh-CN" sz="3600" b="0">
                <a:latin typeface="Times New Roman" panose="02020603050405020304" pitchFamily="18" charset="0"/>
              </a:rPr>
              <a:t>    On the mountain. </a:t>
            </a:r>
          </a:p>
        </p:txBody>
      </p:sp>
      <p:sp>
        <p:nvSpPr>
          <p:cNvPr id="19463" name="Rectangle 13">
            <a:extLst>
              <a:ext uri="{FF2B5EF4-FFF2-40B4-BE49-F238E27FC236}">
                <a16:creationId xmlns:a16="http://schemas.microsoft.com/office/drawing/2014/main" id="{2C3CC349-F062-EEB5-123F-7F353A6E3078}"/>
              </a:ext>
            </a:extLst>
          </p:cNvPr>
          <p:cNvSpPr>
            <a:spLocks noChangeArrowheads="1"/>
          </p:cNvSpPr>
          <p:nvPr/>
        </p:nvSpPr>
        <p:spPr bwMode="auto">
          <a:xfrm>
            <a:off x="393700" y="747713"/>
            <a:ext cx="8066088" cy="5849937"/>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4000">
                <a:latin typeface="Times New Roman" panose="02020603050405020304" pitchFamily="18" charset="0"/>
              </a:rPr>
              <a:t>W: What does your father do, Oliver?</a:t>
            </a:r>
          </a:p>
          <a:p>
            <a:pPr>
              <a:lnSpc>
                <a:spcPct val="105000"/>
              </a:lnSpc>
              <a:spcBef>
                <a:spcPct val="0"/>
              </a:spcBef>
              <a:buFontTx/>
              <a:buNone/>
            </a:pPr>
            <a:r>
              <a:rPr lang="en-US" altLang="zh-CN" sz="4000">
                <a:latin typeface="Times New Roman" panose="02020603050405020304" pitchFamily="18" charset="0"/>
              </a:rPr>
              <a:t>M: He is a pilot.</a:t>
            </a:r>
          </a:p>
          <a:p>
            <a:pPr>
              <a:lnSpc>
                <a:spcPct val="105000"/>
              </a:lnSpc>
              <a:spcBef>
                <a:spcPct val="0"/>
              </a:spcBef>
              <a:buFontTx/>
              <a:buNone/>
            </a:pPr>
            <a:r>
              <a:rPr lang="en-US" altLang="zh-CN" sz="4000">
                <a:latin typeface="Times New Roman" panose="02020603050405020304" pitchFamily="18" charset="0"/>
              </a:rPr>
              <a:t>W: Cool! Where does he work?</a:t>
            </a:r>
          </a:p>
          <a:p>
            <a:pPr>
              <a:lnSpc>
                <a:spcPct val="105000"/>
              </a:lnSpc>
              <a:spcBef>
                <a:spcPct val="0"/>
              </a:spcBef>
              <a:buFontTx/>
              <a:buNone/>
            </a:pPr>
            <a:r>
              <a:rPr lang="en-US" altLang="zh-CN" sz="4000">
                <a:latin typeface="Times New Roman" panose="02020603050405020304" pitchFamily="18" charset="0"/>
              </a:rPr>
              <a:t>M: He works near the sea. I'm going to be a pilot one day. What about you, Linda?</a:t>
            </a:r>
          </a:p>
          <a:p>
            <a:pPr>
              <a:lnSpc>
                <a:spcPct val="105000"/>
              </a:lnSpc>
              <a:spcBef>
                <a:spcPct val="0"/>
              </a:spcBef>
              <a:buFontTx/>
              <a:buNone/>
            </a:pPr>
            <a:r>
              <a:rPr lang="en-US" altLang="zh-CN" sz="4000">
                <a:latin typeface="Times New Roman" panose="02020603050405020304" pitchFamily="18" charset="0"/>
              </a:rPr>
              <a:t>W: I'm going to be a teacher one day.</a:t>
            </a:r>
          </a:p>
        </p:txBody>
      </p:sp>
      <p:pic>
        <p:nvPicPr>
          <p:cNvPr id="94312" name="Picture 104">
            <a:hlinkClick r:id="" action="ppaction://media"/>
            <a:extLst>
              <a:ext uri="{FF2B5EF4-FFF2-40B4-BE49-F238E27FC236}">
                <a16:creationId xmlns:a16="http://schemas.microsoft.com/office/drawing/2014/main" id="{39F3407A-0DA8-94A5-90E4-F460DC0E9A93}"/>
              </a:ext>
            </a:extLst>
          </p:cNvPr>
          <p:cNvPicPr>
            <a:picLocks noChangeAspect="1" noChangeArrowheads="1"/>
          </p:cNvPicPr>
          <p:nvPr>
            <p:ph sz="half" idx="2"/>
            <a:audioFile r:link="rId2"/>
            <p:extLst>
              <p:ext uri="{DAA4B4D4-6D71-4841-9C94-3DE7FCFB9230}">
                <p14:media xmlns:p14="http://schemas.microsoft.com/office/powerpoint/2010/main" r:embed="rId1"/>
              </p:ext>
            </p:extLst>
          </p:nvPr>
        </p:nvPicPr>
        <p:blipFill>
          <a:blip r:embed="rId10">
            <a:extLst>
              <a:ext uri="{28A0092B-C50C-407E-A947-70E740481C1C}">
                <a14:useLocalDpi xmlns:a14="http://schemas.microsoft.com/office/drawing/2010/main" val="0"/>
              </a:ext>
            </a:extLst>
          </a:blip>
          <a:srcRect/>
          <a:stretch>
            <a:fillRect/>
          </a:stretch>
        </p:blipFill>
        <p:spPr>
          <a:xfrm>
            <a:off x="7667625" y="115888"/>
            <a:ext cx="503238"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467" name="Picture 11">
            <a:hlinkClick r:id="" action="ppaction://media"/>
            <a:extLst>
              <a:ext uri="{FF2B5EF4-FFF2-40B4-BE49-F238E27FC236}">
                <a16:creationId xmlns:a16="http://schemas.microsoft.com/office/drawing/2014/main" id="{6A830111-39AF-46DB-F1C0-CF77C899F82D}"/>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0">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restart="whenNotActive" fill="hold" evtFilter="cancelBubble" nodeType="interactiveSeq">
                <p:stCondLst>
                  <p:cond evt="onClick" delay="0">
                    <p:tgtEl>
                      <p:spTgt spid="9431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0770" fill="hold"/>
                                        <p:tgtEl>
                                          <p:spTgt spid="94312"/>
                                        </p:tgtEl>
                                      </p:cBhvr>
                                    </p:cmd>
                                  </p:childTnLst>
                                </p:cTn>
                              </p:par>
                            </p:childTnLst>
                          </p:cTn>
                        </p:par>
                      </p:childTnLst>
                    </p:cTn>
                  </p:par>
                </p:childTnLst>
              </p:cTn>
              <p:nextCondLst>
                <p:cond evt="onClick" delay="0">
                  <p:tgtEl>
                    <p:spTgt spid="9431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4312"/>
                </p:tgtEl>
              </p:cMediaNode>
            </p:audio>
            <p:seq concurrent="1" nextAc="seek">
              <p:cTn id="8" restart="whenNotActive" fill="hold" evtFilter="cancelBubble" nodeType="interactiveSeq">
                <p:stCondLst>
                  <p:cond evt="onClick" delay="0">
                    <p:tgtEl>
                      <p:spTgt spid="19459"/>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9463"/>
                                        </p:tgtEl>
                                        <p:attrNameLst>
                                          <p:attrName>style.visibility</p:attrName>
                                        </p:attrNameLst>
                                      </p:cBhvr>
                                      <p:to>
                                        <p:strVal val="visible"/>
                                      </p:to>
                                    </p:set>
                                    <p:animEffect transition="in" filter="diamond(in)">
                                      <p:cBhvr>
                                        <p:cTn id="13" dur="1000"/>
                                        <p:tgtEl>
                                          <p:spTgt spid="19463"/>
                                        </p:tgtEl>
                                      </p:cBhvr>
                                    </p:animEffect>
                                  </p:childTnLst>
                                </p:cTn>
                              </p:par>
                            </p:childTnLst>
                          </p:cTn>
                        </p:par>
                        <p:par>
                          <p:cTn id="14" fill="hold" nodeType="afterGroup">
                            <p:stCondLst>
                              <p:cond delay="1000"/>
                            </p:stCondLst>
                            <p:childTnLst>
                              <p:par>
                                <p:cTn id="15" presetID="5" presetClass="entr" presetSubtype="10" fill="hold" nodeType="afterEffect">
                                  <p:stCondLst>
                                    <p:cond delay="0"/>
                                  </p:stCondLst>
                                  <p:childTnLst>
                                    <p:set>
                                      <p:cBhvr>
                                        <p:cTn id="16" dur="1" fill="hold">
                                          <p:stCondLst>
                                            <p:cond delay="0"/>
                                          </p:stCondLst>
                                        </p:cTn>
                                        <p:tgtEl>
                                          <p:spTgt spid="19460"/>
                                        </p:tgtEl>
                                        <p:attrNameLst>
                                          <p:attrName>style.visibility</p:attrName>
                                        </p:attrNameLst>
                                      </p:cBhvr>
                                      <p:to>
                                        <p:strVal val="visible"/>
                                      </p:to>
                                    </p:set>
                                    <p:animEffect transition="in" filter="checkerboard(across)">
                                      <p:cBhvr>
                                        <p:cTn id="17" dur="500"/>
                                        <p:tgtEl>
                                          <p:spTgt spid="19460"/>
                                        </p:tgtEl>
                                      </p:cBhvr>
                                    </p:animEffect>
                                  </p:childTnLst>
                                </p:cTn>
                              </p:par>
                            </p:childTnLst>
                          </p:cTn>
                        </p:par>
                      </p:childTnLst>
                    </p:cTn>
                  </p:par>
                </p:childTnLst>
              </p:cTn>
              <p:nextCondLst>
                <p:cond evt="onClick" delay="0">
                  <p:tgtEl>
                    <p:spTgt spid="19459"/>
                  </p:tgtEl>
                </p:cond>
              </p:nextCondLst>
            </p:seq>
            <p:seq concurrent="1" nextAc="seek">
              <p:cTn id="18" restart="whenNotActive" fill="hold" evtFilter="cancelBubble" nodeType="interactiveSeq">
                <p:stCondLst>
                  <p:cond evt="onClick" delay="0">
                    <p:tgtEl>
                      <p:spTgt spid="19460"/>
                    </p:tgtEl>
                  </p:cond>
                </p:stCondLst>
                <p:endSync evt="end" delay="0">
                  <p:rtn val="all"/>
                </p:endSync>
                <p:childTnLst>
                  <p:par>
                    <p:cTn id="19" fill="hold" nodeType="clickPar">
                      <p:stCondLst>
                        <p:cond delay="0"/>
                      </p:stCondLst>
                      <p:childTnLst>
                        <p:par>
                          <p:cTn id="20" fill="hold" nodeType="withGroup">
                            <p:stCondLst>
                              <p:cond delay="0"/>
                            </p:stCondLst>
                            <p:childTnLst>
                              <p:par>
                                <p:cTn id="21" presetID="8" presetClass="exit" presetSubtype="32" fill="hold" grpId="1" nodeType="clickEffect">
                                  <p:stCondLst>
                                    <p:cond delay="0"/>
                                  </p:stCondLst>
                                  <p:childTnLst>
                                    <p:animEffect transition="out" filter="diamond(out)">
                                      <p:cBhvr>
                                        <p:cTn id="22" dur="1000"/>
                                        <p:tgtEl>
                                          <p:spTgt spid="19463"/>
                                        </p:tgtEl>
                                      </p:cBhvr>
                                    </p:animEffect>
                                    <p:set>
                                      <p:cBhvr>
                                        <p:cTn id="23" dur="1" fill="hold">
                                          <p:stCondLst>
                                            <p:cond delay="999"/>
                                          </p:stCondLst>
                                        </p:cTn>
                                        <p:tgtEl>
                                          <p:spTgt spid="19463"/>
                                        </p:tgtEl>
                                        <p:attrNameLst>
                                          <p:attrName>style.visibility</p:attrName>
                                        </p:attrNameLst>
                                      </p:cBhvr>
                                      <p:to>
                                        <p:strVal val="hidden"/>
                                      </p:to>
                                    </p:set>
                                  </p:childTnLst>
                                </p:cTn>
                              </p:par>
                            </p:childTnLst>
                          </p:cTn>
                        </p:par>
                        <p:par>
                          <p:cTn id="24" fill="hold" nodeType="afterGroup">
                            <p:stCondLst>
                              <p:cond delay="1000"/>
                            </p:stCondLst>
                            <p:childTnLst>
                              <p:par>
                                <p:cTn id="25" presetID="5" presetClass="exit" presetSubtype="10" fill="hold" nodeType="afterEffect">
                                  <p:stCondLst>
                                    <p:cond delay="0"/>
                                  </p:stCondLst>
                                  <p:childTnLst>
                                    <p:animEffect transition="out" filter="checkerboard(across)">
                                      <p:cBhvr>
                                        <p:cTn id="26" dur="500"/>
                                        <p:tgtEl>
                                          <p:spTgt spid="19460"/>
                                        </p:tgtEl>
                                      </p:cBhvr>
                                    </p:animEffect>
                                    <p:set>
                                      <p:cBhvr>
                                        <p:cTn id="27" dur="1" fill="hold">
                                          <p:stCondLst>
                                            <p:cond delay="499"/>
                                          </p:stCondLst>
                                        </p:cTn>
                                        <p:tgtEl>
                                          <p:spTgt spid="19460"/>
                                        </p:tgtEl>
                                        <p:attrNameLst>
                                          <p:attrName>style.visibility</p:attrName>
                                        </p:attrNameLst>
                                      </p:cBhvr>
                                      <p:to>
                                        <p:strVal val="hidden"/>
                                      </p:to>
                                    </p:set>
                                  </p:childTnLst>
                                </p:cTn>
                              </p:par>
                            </p:childTnLst>
                          </p:cTn>
                        </p:par>
                      </p:childTnLst>
                    </p:cTn>
                  </p:par>
                </p:childTnLst>
              </p:cTn>
              <p:nextCondLst>
                <p:cond evt="onClick" delay="0">
                  <p:tgtEl>
                    <p:spTgt spid="19460"/>
                  </p:tgtEl>
                </p:cond>
              </p:nextCondLst>
            </p:seq>
          </p:childTnLst>
        </p:cTn>
      </p:par>
    </p:tnLst>
    <p:bldLst>
      <p:bldP spid="19463" grpId="0" animBg="1"/>
      <p:bldP spid="1946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293" name="Picture 181">
            <a:hlinkClick r:id="" action="ppaction://media"/>
            <a:extLst>
              <a:ext uri="{FF2B5EF4-FFF2-40B4-BE49-F238E27FC236}">
                <a16:creationId xmlns:a16="http://schemas.microsoft.com/office/drawing/2014/main" id="{58D36279-2371-930D-4421-BD0E5218BD2A}"/>
              </a:ext>
            </a:extLst>
          </p:cNvPr>
          <p:cNvPicPr>
            <a:picLocks noChangeAspect="1" noChangeArrowheads="1"/>
          </p:cNvPicPr>
          <p:nvPr>
            <a:audioFile r:link="rId2"/>
            <p:extLst>
              <p:ext uri="{DAA4B4D4-6D71-4841-9C94-3DE7FCFB9230}">
                <p14:media xmlns:p14="http://schemas.microsoft.com/office/powerpoint/2010/main" r:embed="rId1"/>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0294" name="Picture 182">
            <a:hlinkClick r:id="" action="ppaction://media"/>
            <a:extLst>
              <a:ext uri="{FF2B5EF4-FFF2-40B4-BE49-F238E27FC236}">
                <a16:creationId xmlns:a16="http://schemas.microsoft.com/office/drawing/2014/main" id="{E1B60E4A-F4E4-CC6E-A1B4-6FFD120ABDC4}"/>
              </a:ext>
            </a:extLst>
          </p:cNvPr>
          <p:cNvPicPr>
            <a:picLocks noChangeAspect="1" noChangeArrowheads="1"/>
          </p:cNvPicPr>
          <p:nvPr>
            <a:audioFile r:link="rId4"/>
            <p:extLst>
              <p:ext uri="{DAA4B4D4-6D71-4841-9C94-3DE7FCFB9230}">
                <p14:media xmlns:p14="http://schemas.microsoft.com/office/powerpoint/2010/main" r:embed="rId3"/>
              </p:ext>
            </p:extLst>
          </p:nvPr>
        </p:nvPicPr>
        <p:blipFill>
          <a:blip r:embed="rId11">
            <a:extLst>
              <a:ext uri="{28A0092B-C50C-407E-A947-70E740481C1C}">
                <a14:useLocalDpi xmlns:a14="http://schemas.microsoft.com/office/drawing/2010/main" val="0"/>
              </a:ext>
            </a:extLst>
          </a:blip>
          <a:srcRect/>
          <a:stretch>
            <a:fillRect/>
          </a:stretch>
        </p:blipFill>
        <p:spPr bwMode="auto">
          <a:xfrm>
            <a:off x="8675688" y="11588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2" descr="公司logo">
            <a:extLst>
              <a:ext uri="{FF2B5EF4-FFF2-40B4-BE49-F238E27FC236}">
                <a16:creationId xmlns:a16="http://schemas.microsoft.com/office/drawing/2014/main" id="{23F81829-9647-6295-E6B9-10C47A0BDB4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61375" y="0"/>
            <a:ext cx="68262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3" descr="originalText48">
            <a:extLst>
              <a:ext uri="{FF2B5EF4-FFF2-40B4-BE49-F238E27FC236}">
                <a16:creationId xmlns:a16="http://schemas.microsoft.com/office/drawing/2014/main" id="{CF2CD82D-8443-D138-E8D0-369F009D1E1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4">
            <a:extLst>
              <a:ext uri="{FF2B5EF4-FFF2-40B4-BE49-F238E27FC236}">
                <a16:creationId xmlns:a16="http://schemas.microsoft.com/office/drawing/2014/main" id="{B31788C4-B985-7D46-96A2-52DF16463AFD}"/>
              </a:ext>
            </a:extLst>
          </p:cNvPr>
          <p:cNvSpPr>
            <a:spLocks noChangeArrowheads="1"/>
          </p:cNvSpPr>
          <p:nvPr/>
        </p:nvSpPr>
        <p:spPr bwMode="auto">
          <a:xfrm>
            <a:off x="95250" y="84138"/>
            <a:ext cx="692467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marL="447675" indent="-4476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2231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3. What does Oliver’s father do? </a:t>
            </a:r>
          </a:p>
        </p:txBody>
      </p:sp>
      <p:pic>
        <p:nvPicPr>
          <p:cNvPr id="21511" name="Picture 5" descr="originalTextHide">
            <a:extLst>
              <a:ext uri="{FF2B5EF4-FFF2-40B4-BE49-F238E27FC236}">
                <a16:creationId xmlns:a16="http://schemas.microsoft.com/office/drawing/2014/main" id="{3A2B2B32-206C-587B-BEA7-32FE1A664E9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75688" y="6389688"/>
            <a:ext cx="468312" cy="46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2" name="Rectangle 6">
            <a:extLst>
              <a:ext uri="{FF2B5EF4-FFF2-40B4-BE49-F238E27FC236}">
                <a16:creationId xmlns:a16="http://schemas.microsoft.com/office/drawing/2014/main" id="{482F14C5-DDDE-9DD5-CDB9-A25461903F81}"/>
              </a:ext>
            </a:extLst>
          </p:cNvPr>
          <p:cNvSpPr>
            <a:spLocks noChangeArrowheads="1"/>
          </p:cNvSpPr>
          <p:nvPr/>
        </p:nvSpPr>
        <p:spPr bwMode="auto">
          <a:xfrm>
            <a:off x="611188" y="4803775"/>
            <a:ext cx="72739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3600">
                <a:latin typeface="Times New Roman" panose="02020603050405020304" pitchFamily="18" charset="0"/>
              </a:rPr>
              <a:t>Answer:_______________________</a:t>
            </a:r>
          </a:p>
        </p:txBody>
      </p:sp>
      <p:sp>
        <p:nvSpPr>
          <p:cNvPr id="90119" name="Rectangle 7">
            <a:extLst>
              <a:ext uri="{FF2B5EF4-FFF2-40B4-BE49-F238E27FC236}">
                <a16:creationId xmlns:a16="http://schemas.microsoft.com/office/drawing/2014/main" id="{8A2124BA-3313-1EE1-9CD1-158002D875D3}"/>
              </a:ext>
            </a:extLst>
          </p:cNvPr>
          <p:cNvSpPr>
            <a:spLocks noChangeArrowheads="1"/>
          </p:cNvSpPr>
          <p:nvPr/>
        </p:nvSpPr>
        <p:spPr bwMode="auto">
          <a:xfrm>
            <a:off x="2339975" y="4652963"/>
            <a:ext cx="5113338"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lang="en-US" altLang="zh-CN" sz="4000">
                <a:solidFill>
                  <a:srgbClr val="FF0000"/>
                </a:solidFill>
                <a:latin typeface="Times New Roman" panose="02020603050405020304" pitchFamily="18" charset="0"/>
              </a:rPr>
              <a:t> He is a pilot.</a:t>
            </a:r>
          </a:p>
        </p:txBody>
      </p:sp>
      <p:sp>
        <p:nvSpPr>
          <p:cNvPr id="21514" name="Rectangle 162">
            <a:extLst>
              <a:ext uri="{FF2B5EF4-FFF2-40B4-BE49-F238E27FC236}">
                <a16:creationId xmlns:a16="http://schemas.microsoft.com/office/drawing/2014/main" id="{EBC4C0E6-DA4F-EBA2-397F-72D01CF9BC47}"/>
              </a:ext>
            </a:extLst>
          </p:cNvPr>
          <p:cNvSpPr>
            <a:spLocks noChangeArrowheads="1"/>
          </p:cNvSpPr>
          <p:nvPr/>
        </p:nvSpPr>
        <p:spPr bwMode="auto">
          <a:xfrm>
            <a:off x="485775" y="620713"/>
            <a:ext cx="5473700" cy="2068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20000"/>
              </a:lnSpc>
              <a:spcBef>
                <a:spcPct val="0"/>
              </a:spcBef>
              <a:buFontTx/>
              <a:buNone/>
            </a:pPr>
            <a:r>
              <a:rPr lang="en-US" altLang="zh-CN" sz="3600" b="0">
                <a:latin typeface="Times New Roman" panose="02020603050405020304" pitchFamily="18" charset="0"/>
              </a:rPr>
              <a:t>He is a businessman. </a:t>
            </a:r>
          </a:p>
          <a:p>
            <a:pPr>
              <a:lnSpc>
                <a:spcPct val="120000"/>
              </a:lnSpc>
              <a:spcBef>
                <a:spcPct val="0"/>
              </a:spcBef>
              <a:buFontTx/>
              <a:buNone/>
            </a:pPr>
            <a:r>
              <a:rPr lang="en-US" altLang="zh-CN" sz="3600" b="0">
                <a:latin typeface="Times New Roman" panose="02020603050405020304" pitchFamily="18" charset="0"/>
              </a:rPr>
              <a:t>He is a fisherman. </a:t>
            </a:r>
          </a:p>
          <a:p>
            <a:pPr>
              <a:lnSpc>
                <a:spcPct val="120000"/>
              </a:lnSpc>
              <a:spcBef>
                <a:spcPct val="0"/>
              </a:spcBef>
              <a:buFontTx/>
              <a:buNone/>
            </a:pPr>
            <a:r>
              <a:rPr lang="en-US" altLang="zh-CN" sz="3600" b="0">
                <a:latin typeface="Times New Roman" panose="02020603050405020304" pitchFamily="18" charset="0"/>
              </a:rPr>
              <a:t>He is a pilot.</a:t>
            </a:r>
          </a:p>
        </p:txBody>
      </p:sp>
      <p:sp>
        <p:nvSpPr>
          <p:cNvPr id="21515" name="Rectangle 188">
            <a:extLst>
              <a:ext uri="{FF2B5EF4-FFF2-40B4-BE49-F238E27FC236}">
                <a16:creationId xmlns:a16="http://schemas.microsoft.com/office/drawing/2014/main" id="{EC5FEC06-87C8-2570-3F30-A23B51F9D161}"/>
              </a:ext>
            </a:extLst>
          </p:cNvPr>
          <p:cNvSpPr>
            <a:spLocks noChangeArrowheads="1"/>
          </p:cNvSpPr>
          <p:nvPr/>
        </p:nvSpPr>
        <p:spPr bwMode="auto">
          <a:xfrm>
            <a:off x="466725" y="765175"/>
            <a:ext cx="7921625" cy="5849938"/>
          </a:xfrm>
          <a:prstGeom prst="rect">
            <a:avLst/>
          </a:prstGeom>
          <a:solidFill>
            <a:srgbClr val="FFFFFF"/>
          </a:solidFill>
          <a:ln>
            <a:noFill/>
          </a:ln>
          <a:effectLst/>
          <a:extLst>
            <a:ext uri="{91240B29-F687-4F45-9708-019B960494DF}">
              <a14:hiddenLine xmlns:a14="http://schemas.microsoft.com/office/drawing/2010/main" w="25400" algn="ctr">
                <a:solidFill>
                  <a:srgbClr val="00BCBC"/>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714375" indent="-714375">
              <a:spcBef>
                <a:spcPct val="20000"/>
              </a:spcBef>
              <a:buClr>
                <a:schemeClr val="hlink"/>
              </a:buClr>
              <a:buSzPct val="120000"/>
              <a:buChar char="•"/>
              <a:defRPr sz="3200">
                <a:solidFill>
                  <a:schemeClr val="tx1"/>
                </a:solidFill>
                <a:latin typeface="Tahoma" panose="020B0604030504040204" pitchFamily="34" charset="0"/>
                <a:ea typeface="宋体" panose="02010600030101010101" pitchFamily="2" charset="-122"/>
              </a:defRPr>
            </a:lvl1pPr>
            <a:lvl2pPr marL="893763" indent="-285750">
              <a:spcBef>
                <a:spcPct val="20000"/>
              </a:spcBef>
              <a:buFont typeface="Tahoma" panose="020B0604030504040204" pitchFamily="34" charset="0"/>
              <a:buChar char="–"/>
              <a:defRPr sz="2800">
                <a:solidFill>
                  <a:schemeClr val="tx1"/>
                </a:solidFill>
                <a:latin typeface="Tahoma" panose="020B0604030504040204" pitchFamily="34" charset="0"/>
                <a:ea typeface="宋体" panose="02010600030101010101" pitchFamily="2" charset="-122"/>
              </a:defRPr>
            </a:lvl2pPr>
            <a:lvl3pPr marL="1073150" indent="-228600">
              <a:spcBef>
                <a:spcPct val="20000"/>
              </a:spcBef>
              <a:buClr>
                <a:schemeClr val="hlink"/>
              </a:buClr>
              <a:buSzPct val="120000"/>
              <a:buChar char="•"/>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Font typeface="Tahoma" panose="020B0604030504040204" pitchFamily="34" charset="0"/>
              <a:buChar char="–"/>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hlink"/>
              </a:buClr>
              <a:buSzPct val="80000"/>
              <a:buFont typeface="Wingdings" panose="05000000000000000000" pitchFamily="2" charset="2"/>
              <a:buChar char="v"/>
              <a:defRPr sz="2000">
                <a:solidFill>
                  <a:schemeClr val="tx1"/>
                </a:solidFill>
                <a:latin typeface="Tahoma" panose="020B0604030504040204" pitchFamily="34" charset="0"/>
                <a:ea typeface="宋体" panose="02010600030101010101" pitchFamily="2" charset="-122"/>
              </a:defRPr>
            </a:lvl9pPr>
          </a:lstStyle>
          <a:p>
            <a:pPr>
              <a:lnSpc>
                <a:spcPct val="105000"/>
              </a:lnSpc>
              <a:spcBef>
                <a:spcPct val="0"/>
              </a:spcBef>
              <a:buFontTx/>
              <a:buNone/>
            </a:pPr>
            <a:r>
              <a:rPr lang="en-US" altLang="zh-CN" sz="4000">
                <a:latin typeface="Times New Roman" panose="02020603050405020304" pitchFamily="18" charset="0"/>
              </a:rPr>
              <a:t>W: What does your father do, Oliver?</a:t>
            </a:r>
          </a:p>
          <a:p>
            <a:pPr>
              <a:lnSpc>
                <a:spcPct val="105000"/>
              </a:lnSpc>
              <a:spcBef>
                <a:spcPct val="0"/>
              </a:spcBef>
              <a:buFontTx/>
              <a:buNone/>
            </a:pPr>
            <a:r>
              <a:rPr lang="en-US" altLang="zh-CN" sz="4000">
                <a:latin typeface="Times New Roman" panose="02020603050405020304" pitchFamily="18" charset="0"/>
              </a:rPr>
              <a:t>M: He is a pilot.</a:t>
            </a:r>
          </a:p>
          <a:p>
            <a:pPr>
              <a:lnSpc>
                <a:spcPct val="105000"/>
              </a:lnSpc>
              <a:spcBef>
                <a:spcPct val="0"/>
              </a:spcBef>
              <a:buFontTx/>
              <a:buNone/>
            </a:pPr>
            <a:r>
              <a:rPr lang="en-US" altLang="zh-CN" sz="4000">
                <a:latin typeface="Times New Roman" panose="02020603050405020304" pitchFamily="18" charset="0"/>
              </a:rPr>
              <a:t>W: Cool! Where does he work?</a:t>
            </a:r>
          </a:p>
          <a:p>
            <a:pPr>
              <a:lnSpc>
                <a:spcPct val="105000"/>
              </a:lnSpc>
              <a:spcBef>
                <a:spcPct val="0"/>
              </a:spcBef>
              <a:buFontTx/>
              <a:buNone/>
            </a:pPr>
            <a:r>
              <a:rPr lang="en-US" altLang="zh-CN" sz="4000">
                <a:latin typeface="Times New Roman" panose="02020603050405020304" pitchFamily="18" charset="0"/>
              </a:rPr>
              <a:t>M: He works near the sea. I'm going to be a pilot one day. What about you, Linda?</a:t>
            </a:r>
          </a:p>
          <a:p>
            <a:pPr>
              <a:lnSpc>
                <a:spcPct val="105000"/>
              </a:lnSpc>
              <a:spcBef>
                <a:spcPct val="0"/>
              </a:spcBef>
              <a:buFontTx/>
              <a:buNone/>
            </a:pPr>
            <a:r>
              <a:rPr lang="en-US" altLang="zh-CN" sz="4000">
                <a:latin typeface="Times New Roman" panose="02020603050405020304" pitchFamily="18" charset="0"/>
              </a:rPr>
              <a:t>W: I'm going to be a teacher one day.</a:t>
            </a:r>
          </a:p>
        </p:txBody>
      </p:sp>
      <p:pic>
        <p:nvPicPr>
          <p:cNvPr id="21519" name="Picture 15">
            <a:hlinkClick r:id="" action="ppaction://media"/>
            <a:extLst>
              <a:ext uri="{FF2B5EF4-FFF2-40B4-BE49-F238E27FC236}">
                <a16:creationId xmlns:a16="http://schemas.microsoft.com/office/drawing/2014/main" id="{24D67ECB-A082-C33D-DA89-6F6B1E016665}"/>
              </a:ext>
            </a:extLst>
          </p:cNvPr>
          <p:cNvPicPr>
            <a:picLocks noChangeAspect="1" noChangeArrowheads="1"/>
          </p:cNvPicPr>
          <p:nvPr>
            <a:audioFile r:link="rId6"/>
            <p:extLst>
              <p:ext uri="{DAA4B4D4-6D71-4841-9C94-3DE7FCFB9230}">
                <p14:media xmlns:p14="http://schemas.microsoft.com/office/powerpoint/2010/main" r:embed="rId5"/>
              </p:ext>
            </p:extLst>
          </p:nvPr>
        </p:nvPicPr>
        <p:blipFill>
          <a:blip r:embed="rId11">
            <a:extLst>
              <a:ext uri="{28A0092B-C50C-407E-A947-70E740481C1C}">
                <a14:useLocalDpi xmlns:a14="http://schemas.microsoft.com/office/drawing/2010/main" val="0"/>
              </a:ext>
            </a:extLst>
          </a:blip>
          <a:srcRect/>
          <a:stretch>
            <a:fillRect/>
          </a:stretch>
        </p:blipFill>
        <p:spPr bwMode="auto">
          <a:xfrm>
            <a:off x="8604250" y="5589588"/>
            <a:ext cx="508000" cy="508000"/>
          </a:xfrm>
          <a:prstGeom prst="rect">
            <a:avLst/>
          </a:prstGeom>
          <a:noFill/>
          <a:extLst>
            <a:ext uri="{909E8E84-426E-40DD-AFC4-6F175D3DCCD1}">
              <a14:hiddenFill xmlns:a14="http://schemas.microsoft.com/office/drawing/2010/main">
                <a:solidFill>
                  <a:srgbClr val="FFFFFF"/>
                </a:solidFill>
              </a14:hiddenFill>
            </a:ext>
          </a:extLst>
        </p:spPr>
      </p:pic>
      <p:pic>
        <p:nvPicPr>
          <p:cNvPr id="21520" name="Picture 16">
            <a:hlinkClick r:id="" action="ppaction://media"/>
            <a:extLst>
              <a:ext uri="{FF2B5EF4-FFF2-40B4-BE49-F238E27FC236}">
                <a16:creationId xmlns:a16="http://schemas.microsoft.com/office/drawing/2014/main" id="{B36E1EF2-5978-7720-EEC1-F86D9B2B89CA}"/>
              </a:ext>
            </a:extLst>
          </p:cNvPr>
          <p:cNvPicPr>
            <a:picLocks noChangeAspect="1" noChangeArrowheads="1"/>
          </p:cNvPicPr>
          <p:nvPr>
            <a:audioFile r:link="rId8"/>
            <p:extLst>
              <p:ext uri="{DAA4B4D4-6D71-4841-9C94-3DE7FCFB9230}">
                <p14:media xmlns:p14="http://schemas.microsoft.com/office/powerpoint/2010/main" r:embed="rId7"/>
              </p:ext>
            </p:extLst>
          </p:nvPr>
        </p:nvPicPr>
        <p:blipFill>
          <a:blip r:embed="rId11">
            <a:extLst>
              <a:ext uri="{28A0092B-C50C-407E-A947-70E740481C1C}">
                <a14:useLocalDpi xmlns:a14="http://schemas.microsoft.com/office/drawing/2010/main" val="0"/>
              </a:ext>
            </a:extLst>
          </a:blip>
          <a:srcRect/>
          <a:stretch>
            <a:fillRect/>
          </a:stretch>
        </p:blipFill>
        <p:spPr bwMode="auto">
          <a:xfrm>
            <a:off x="7092950" y="188913"/>
            <a:ext cx="508000" cy="50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0119"/>
                                        </p:tgtEl>
                                        <p:attrNameLst>
                                          <p:attrName>style.visibility</p:attrName>
                                        </p:attrNameLst>
                                      </p:cBhvr>
                                      <p:to>
                                        <p:strVal val="visible"/>
                                      </p:to>
                                    </p:set>
                                    <p:anim calcmode="lin" valueType="num">
                                      <p:cBhvr additive="base">
                                        <p:cTn id="7" dur="500" fill="hold"/>
                                        <p:tgtEl>
                                          <p:spTgt spid="90119"/>
                                        </p:tgtEl>
                                        <p:attrNameLst>
                                          <p:attrName>ppt_x</p:attrName>
                                        </p:attrNameLst>
                                      </p:cBhvr>
                                      <p:tavLst>
                                        <p:tav tm="0">
                                          <p:val>
                                            <p:strVal val="#ppt_x"/>
                                          </p:val>
                                        </p:tav>
                                        <p:tav tm="100000">
                                          <p:val>
                                            <p:strVal val="#ppt_x"/>
                                          </p:val>
                                        </p:tav>
                                      </p:tavLst>
                                    </p:anim>
                                    <p:anim calcmode="lin" valueType="num">
                                      <p:cBhvr additive="base">
                                        <p:cTn id="8" dur="500" fill="hold"/>
                                        <p:tgtEl>
                                          <p:spTgt spid="90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90293"/>
                    </p:tgtEl>
                  </p:cond>
                </p:stCondLst>
                <p:endSync evt="end" delay="0">
                  <p:rtn val="all"/>
                </p:endSync>
                <p:childTnLst>
                  <p:par>
                    <p:cTn id="10" fill="hold" nodeType="clickPar">
                      <p:stCondLst>
                        <p:cond delay="0"/>
                      </p:stCondLst>
                      <p:childTnLst>
                        <p:par>
                          <p:cTn id="11" fill="hold" nodeType="withGroup">
                            <p:stCondLst>
                              <p:cond delay="0"/>
                            </p:stCondLst>
                            <p:childTnLst>
                              <p:par>
                                <p:cTn id="12" presetID="1" presetClass="mediacall" presetSubtype="0" fill="hold" nodeType="clickEffect">
                                  <p:stCondLst>
                                    <p:cond delay="0"/>
                                  </p:stCondLst>
                                  <p:childTnLst>
                                    <p:cmd type="call" cmd="playFrom(0.0)">
                                      <p:cBhvr>
                                        <p:cTn id="13" dur="1952" fill="hold"/>
                                        <p:tgtEl>
                                          <p:spTgt spid="90293"/>
                                        </p:tgtEl>
                                      </p:cBhvr>
                                    </p:cmd>
                                  </p:childTnLst>
                                </p:cTn>
                              </p:par>
                            </p:childTnLst>
                          </p:cTn>
                        </p:par>
                      </p:childTnLst>
                    </p:cTn>
                  </p:par>
                </p:childTnLst>
              </p:cTn>
              <p:nextCondLst>
                <p:cond evt="onClick" delay="0">
                  <p:tgtEl>
                    <p:spTgt spid="90293"/>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90293"/>
                </p:tgtEl>
              </p:cMediaNode>
            </p:audio>
            <p:seq concurrent="1" nextAc="seek">
              <p:cTn id="15" restart="whenNotActive" fill="hold" evtFilter="cancelBubble" nodeType="interactiveSeq">
                <p:stCondLst>
                  <p:cond evt="onClick" delay="0">
                    <p:tgtEl>
                      <p:spTgt spid="90294"/>
                    </p:tgtEl>
                  </p:cond>
                </p:stCondLst>
                <p:endSync evt="end" delay="0">
                  <p:rtn val="all"/>
                </p:endSync>
                <p:childTnLst>
                  <p:par>
                    <p:cTn id="16" fill="hold" nodeType="clickPar">
                      <p:stCondLst>
                        <p:cond delay="0"/>
                      </p:stCondLst>
                      <p:childTnLst>
                        <p:par>
                          <p:cTn id="17" fill="hold" nodeType="withGroup">
                            <p:stCondLst>
                              <p:cond delay="0"/>
                            </p:stCondLst>
                            <p:childTnLst>
                              <p:par>
                                <p:cTn id="18" presetID="1" presetClass="mediacall" presetSubtype="0" fill="hold" nodeType="clickEffect">
                                  <p:stCondLst>
                                    <p:cond delay="0"/>
                                  </p:stCondLst>
                                  <p:childTnLst>
                                    <p:cmd type="call" cmd="playFrom(0.0)">
                                      <p:cBhvr>
                                        <p:cTn id="19" dur="1916" fill="hold"/>
                                        <p:tgtEl>
                                          <p:spTgt spid="90294"/>
                                        </p:tgtEl>
                                      </p:cBhvr>
                                    </p:cmd>
                                  </p:childTnLst>
                                </p:cTn>
                              </p:par>
                            </p:childTnLst>
                          </p:cTn>
                        </p:par>
                      </p:childTnLst>
                    </p:cTn>
                  </p:par>
                </p:childTnLst>
              </p:cTn>
              <p:nextCondLst>
                <p:cond evt="onClick" delay="0">
                  <p:tgtEl>
                    <p:spTgt spid="90294"/>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90294"/>
                </p:tgtEl>
              </p:cMediaNode>
            </p:audio>
            <p:seq concurrent="1" nextAc="seek">
              <p:cTn id="21" restart="whenNotActive" fill="hold" evtFilter="cancelBubble" nodeType="interactiveSeq">
                <p:stCondLst>
                  <p:cond evt="onClick" delay="0">
                    <p:tgtEl>
                      <p:spTgt spid="21519"/>
                    </p:tgtEl>
                  </p:cond>
                </p:stCondLst>
                <p:endSync evt="end" delay="0">
                  <p:rtn val="all"/>
                </p:endSync>
                <p:childTnLst>
                  <p:par>
                    <p:cTn id="22" fill="hold" nodeType="clickPar">
                      <p:stCondLst>
                        <p:cond delay="0"/>
                      </p:stCondLst>
                      <p:childTnLst>
                        <p:par>
                          <p:cTn id="23" fill="hold" nodeType="withGroup">
                            <p:stCondLst>
                              <p:cond delay="0"/>
                            </p:stCondLst>
                            <p:childTnLst>
                              <p:par>
                                <p:cTn id="24" presetID="1" presetClass="mediacall" presetSubtype="0" fill="hold" nodeType="clickEffect">
                                  <p:stCondLst>
                                    <p:cond delay="0"/>
                                  </p:stCondLst>
                                  <p:childTnLst>
                                    <p:cmd type="call" cmd="playFrom(0.0)">
                                      <p:cBhvr>
                                        <p:cTn id="25" dur="43209" fill="hold"/>
                                        <p:tgtEl>
                                          <p:spTgt spid="21519"/>
                                        </p:tgtEl>
                                      </p:cBhvr>
                                    </p:cmd>
                                  </p:childTnLst>
                                </p:cTn>
                              </p:par>
                            </p:childTnLst>
                          </p:cTn>
                        </p:par>
                      </p:childTnLst>
                    </p:cTn>
                  </p:par>
                </p:childTnLst>
              </p:cTn>
              <p:nextCondLst>
                <p:cond evt="onClick" delay="0">
                  <p:tgtEl>
                    <p:spTgt spid="21519"/>
                  </p:tgtEl>
                </p:cond>
              </p:nextCondLst>
            </p:seq>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21519"/>
                </p:tgtEl>
              </p:cMediaNode>
            </p:audio>
            <p:seq concurrent="1" nextAc="seek">
              <p:cTn id="27" restart="whenNotActive" fill="hold" evtFilter="cancelBubble" nodeType="interactiveSeq">
                <p:stCondLst>
                  <p:cond evt="onClick" delay="0">
                    <p:tgtEl>
                      <p:spTgt spid="21509"/>
                    </p:tgtEl>
                  </p:cond>
                </p:stCondLst>
                <p:endSync evt="end" delay="0">
                  <p:rtn val="all"/>
                </p:endSync>
                <p:childTnLst>
                  <p:par>
                    <p:cTn id="28" fill="hold" nodeType="clickPar">
                      <p:stCondLst>
                        <p:cond delay="0"/>
                      </p:stCondLst>
                      <p:childTnLst>
                        <p:par>
                          <p:cTn id="29" fill="hold" nodeType="withGroup">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1515"/>
                                        </p:tgtEl>
                                        <p:attrNameLst>
                                          <p:attrName>style.visibility</p:attrName>
                                        </p:attrNameLst>
                                      </p:cBhvr>
                                      <p:to>
                                        <p:strVal val="visible"/>
                                      </p:to>
                                    </p:set>
                                    <p:animEffect transition="in" filter="checkerboard(across)">
                                      <p:cBhvr>
                                        <p:cTn id="32" dur="1000"/>
                                        <p:tgtEl>
                                          <p:spTgt spid="21515"/>
                                        </p:tgtEl>
                                      </p:cBhvr>
                                    </p:animEffect>
                                  </p:childTnLst>
                                </p:cTn>
                              </p:par>
                            </p:childTnLst>
                          </p:cTn>
                        </p:par>
                        <p:par>
                          <p:cTn id="33" fill="hold" nodeType="afterGroup">
                            <p:stCondLst>
                              <p:cond delay="1000"/>
                            </p:stCondLst>
                            <p:childTnLst>
                              <p:par>
                                <p:cTn id="34" presetID="5" presetClass="entr" presetSubtype="10" fill="hold" nodeType="afterEffect">
                                  <p:stCondLst>
                                    <p:cond delay="0"/>
                                  </p:stCondLst>
                                  <p:childTnLst>
                                    <p:set>
                                      <p:cBhvr>
                                        <p:cTn id="35" dur="1" fill="hold">
                                          <p:stCondLst>
                                            <p:cond delay="0"/>
                                          </p:stCondLst>
                                        </p:cTn>
                                        <p:tgtEl>
                                          <p:spTgt spid="21511"/>
                                        </p:tgtEl>
                                        <p:attrNameLst>
                                          <p:attrName>style.visibility</p:attrName>
                                        </p:attrNameLst>
                                      </p:cBhvr>
                                      <p:to>
                                        <p:strVal val="visible"/>
                                      </p:to>
                                    </p:set>
                                    <p:animEffect transition="in" filter="checkerboard(across)">
                                      <p:cBhvr>
                                        <p:cTn id="36" dur="500"/>
                                        <p:tgtEl>
                                          <p:spTgt spid="21511"/>
                                        </p:tgtEl>
                                      </p:cBhvr>
                                    </p:animEffect>
                                  </p:childTnLst>
                                </p:cTn>
                              </p:par>
                            </p:childTnLst>
                          </p:cTn>
                        </p:par>
                      </p:childTnLst>
                    </p:cTn>
                  </p:par>
                </p:childTnLst>
              </p:cTn>
              <p:nextCondLst>
                <p:cond evt="onClick" delay="0">
                  <p:tgtEl>
                    <p:spTgt spid="21509"/>
                  </p:tgtEl>
                </p:cond>
              </p:nextCondLst>
            </p:seq>
            <p:seq concurrent="1" nextAc="seek">
              <p:cTn id="37" restart="whenNotActive" fill="hold" evtFilter="cancelBubble" nodeType="interactiveSeq">
                <p:stCondLst>
                  <p:cond evt="onClick" delay="0">
                    <p:tgtEl>
                      <p:spTgt spid="21511"/>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5" presetClass="exit" presetSubtype="5" fill="hold" grpId="1" nodeType="clickEffect">
                                  <p:stCondLst>
                                    <p:cond delay="0"/>
                                  </p:stCondLst>
                                  <p:childTnLst>
                                    <p:animEffect transition="out" filter="checkerboard(down)">
                                      <p:cBhvr>
                                        <p:cTn id="41" dur="1000"/>
                                        <p:tgtEl>
                                          <p:spTgt spid="21515"/>
                                        </p:tgtEl>
                                      </p:cBhvr>
                                    </p:animEffect>
                                    <p:set>
                                      <p:cBhvr>
                                        <p:cTn id="42" dur="1" fill="hold">
                                          <p:stCondLst>
                                            <p:cond delay="999"/>
                                          </p:stCondLst>
                                        </p:cTn>
                                        <p:tgtEl>
                                          <p:spTgt spid="21515"/>
                                        </p:tgtEl>
                                        <p:attrNameLst>
                                          <p:attrName>style.visibility</p:attrName>
                                        </p:attrNameLst>
                                      </p:cBhvr>
                                      <p:to>
                                        <p:strVal val="hidden"/>
                                      </p:to>
                                    </p:set>
                                  </p:childTnLst>
                                </p:cTn>
                              </p:par>
                            </p:childTnLst>
                          </p:cTn>
                        </p:par>
                        <p:par>
                          <p:cTn id="43" fill="hold" nodeType="afterGroup">
                            <p:stCondLst>
                              <p:cond delay="1000"/>
                            </p:stCondLst>
                            <p:childTnLst>
                              <p:par>
                                <p:cTn id="44" presetID="5" presetClass="exit" presetSubtype="10" fill="hold" nodeType="afterEffect">
                                  <p:stCondLst>
                                    <p:cond delay="0"/>
                                  </p:stCondLst>
                                  <p:childTnLst>
                                    <p:animEffect transition="out" filter="checkerboard(across)">
                                      <p:cBhvr>
                                        <p:cTn id="45" dur="500"/>
                                        <p:tgtEl>
                                          <p:spTgt spid="21511"/>
                                        </p:tgtEl>
                                      </p:cBhvr>
                                    </p:animEffect>
                                    <p:set>
                                      <p:cBhvr>
                                        <p:cTn id="46" dur="1" fill="hold">
                                          <p:stCondLst>
                                            <p:cond delay="499"/>
                                          </p:stCondLst>
                                        </p:cTn>
                                        <p:tgtEl>
                                          <p:spTgt spid="21511"/>
                                        </p:tgtEl>
                                        <p:attrNameLst>
                                          <p:attrName>style.visibility</p:attrName>
                                        </p:attrNameLst>
                                      </p:cBhvr>
                                      <p:to>
                                        <p:strVal val="hidden"/>
                                      </p:to>
                                    </p:set>
                                  </p:childTnLst>
                                </p:cTn>
                              </p:par>
                            </p:childTnLst>
                          </p:cTn>
                        </p:par>
                      </p:childTnLst>
                    </p:cTn>
                  </p:par>
                </p:childTnLst>
              </p:cTn>
              <p:nextCondLst>
                <p:cond evt="onClick" delay="0">
                  <p:tgtEl>
                    <p:spTgt spid="21511"/>
                  </p:tgtEl>
                </p:cond>
              </p:nextCondLst>
            </p:seq>
          </p:childTnLst>
        </p:cTn>
      </p:par>
    </p:tnLst>
    <p:bldLst>
      <p:bldP spid="90119" grpId="0" autoUpdateAnimBg="0"/>
      <p:bldP spid="21515" grpId="0" animBg="1"/>
      <p:bldP spid="21515" grpId="1" animBg="1"/>
    </p:bldLst>
  </p:timing>
</p:sld>
</file>

<file path=ppt/theme/theme1.xml><?xml version="1.0" encoding="utf-8"?>
<a:theme xmlns:a="http://schemas.openxmlformats.org/drawingml/2006/main" name="Ocean">
  <a:themeElements>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fontScheme name="Ocean">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361950" algn="just" defTabSz="914400" rtl="0" eaLnBrk="1" fontAlgn="base" latinLnBrk="0" hangingPunct="1">
          <a:lnSpc>
            <a:spcPct val="150000"/>
          </a:lnSpc>
          <a:spcBef>
            <a:spcPct val="0"/>
          </a:spcBef>
          <a:spcAft>
            <a:spcPct val="0"/>
          </a:spcAft>
          <a:buClr>
            <a:schemeClr val="hlink"/>
          </a:buClr>
          <a:buSzPct val="120000"/>
          <a:buFontTx/>
          <a:buNone/>
          <a:tabLst/>
          <a:def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
      <a:clrScheme name="Ocean 9">
        <a:dk1>
          <a:srgbClr val="000066"/>
        </a:dk1>
        <a:lt1>
          <a:srgbClr val="FFFFFF"/>
        </a:lt1>
        <a:dk2>
          <a:srgbClr val="5D93FF"/>
        </a:dk2>
        <a:lt2>
          <a:srgbClr val="FFFFFF"/>
        </a:lt2>
        <a:accent1>
          <a:srgbClr val="00FFFF"/>
        </a:accent1>
        <a:accent2>
          <a:srgbClr val="9999FF"/>
        </a:accent2>
        <a:accent3>
          <a:srgbClr val="B6C8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0">
        <a:dk1>
          <a:srgbClr val="000066"/>
        </a:dk1>
        <a:lt1>
          <a:srgbClr val="FFFFFF"/>
        </a:lt1>
        <a:dk2>
          <a:srgbClr val="080808"/>
        </a:dk2>
        <a:lt2>
          <a:srgbClr val="FFFFFF"/>
        </a:lt2>
        <a:accent1>
          <a:srgbClr val="00FFFF"/>
        </a:accent1>
        <a:accent2>
          <a:srgbClr val="9999FF"/>
        </a:accent2>
        <a:accent3>
          <a:srgbClr val="AAAAAA"/>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1">
        <a:dk1>
          <a:srgbClr val="000066"/>
        </a:dk1>
        <a:lt1>
          <a:srgbClr val="FFFFFF"/>
        </a:lt1>
        <a:dk2>
          <a:srgbClr val="66FFFF"/>
        </a:dk2>
        <a:lt2>
          <a:srgbClr val="FFFFFF"/>
        </a:lt2>
        <a:accent1>
          <a:srgbClr val="00FFFF"/>
        </a:accent1>
        <a:accent2>
          <a:srgbClr val="9999FF"/>
        </a:accent2>
        <a:accent3>
          <a:srgbClr val="B8FFFF"/>
        </a:accent3>
        <a:accent4>
          <a:srgbClr val="DADADA"/>
        </a:accent4>
        <a:accent5>
          <a:srgbClr val="AAFF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12">
        <a:dk1>
          <a:srgbClr val="080808"/>
        </a:dk1>
        <a:lt1>
          <a:srgbClr val="66FFFF"/>
        </a:lt1>
        <a:dk2>
          <a:srgbClr val="FFFFFF"/>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
      <a:clrScheme name="Ocean 13">
        <a:dk1>
          <a:srgbClr val="080808"/>
        </a:dk1>
        <a:lt1>
          <a:srgbClr val="66FFFF"/>
        </a:lt1>
        <a:dk2>
          <a:srgbClr val="080808"/>
        </a:dk2>
        <a:lt2>
          <a:srgbClr val="000066"/>
        </a:lt2>
        <a:accent1>
          <a:srgbClr val="00FFFF"/>
        </a:accent1>
        <a:accent2>
          <a:srgbClr val="9999FF"/>
        </a:accent2>
        <a:accent3>
          <a:srgbClr val="B8FFFF"/>
        </a:accent3>
        <a:accent4>
          <a:srgbClr val="060606"/>
        </a:accent4>
        <a:accent5>
          <a:srgbClr val="AAFFFF"/>
        </a:accent5>
        <a:accent6>
          <a:srgbClr val="8A8AE7"/>
        </a:accent6>
        <a:hlink>
          <a:srgbClr val="FF3300"/>
        </a:hlink>
        <a:folHlink>
          <a:srgbClr val="FF99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Ocean</Template>
  <TotalTime>17363</TotalTime>
  <Words>2393</Words>
  <Application>Microsoft Office PowerPoint</Application>
  <PresentationFormat>全屏显示(4:3)</PresentationFormat>
  <Paragraphs>208</Paragraphs>
  <Slides>24</Slides>
  <Notes>24</Notes>
  <HiddenSlides>0</HiddenSlides>
  <MMClips>65</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24</vt:i4>
      </vt:variant>
    </vt:vector>
  </HeadingPairs>
  <TitlesOfParts>
    <vt:vector size="30" baseType="lpstr">
      <vt:lpstr>Times New Roman</vt:lpstr>
      <vt:lpstr>宋体</vt:lpstr>
      <vt:lpstr>Arial</vt:lpstr>
      <vt:lpstr>Tahoma</vt:lpstr>
      <vt:lpstr>Wingdings</vt:lpstr>
      <vt:lpstr>Ocean</vt:lpstr>
      <vt:lpstr>PowerPoint 演示文稿</vt:lpstr>
      <vt:lpstr>目  录</vt:lpstr>
      <vt:lpstr>一、模仿朗读（共 4 分） </vt:lpstr>
      <vt:lpstr>二、信息获取（共 10 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   谢！</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三人行学习管理移动平台 （ LMS ）</dc:title>
  <dc:creator>i3menh</dc:creator>
  <cp:lastModifiedBy>bear deng</cp:lastModifiedBy>
  <cp:revision>2683</cp:revision>
  <dcterms:created xsi:type="dcterms:W3CDTF">2017-09-10T14:07:03Z</dcterms:created>
  <dcterms:modified xsi:type="dcterms:W3CDTF">2025-08-27T03:39:37Z</dcterms:modified>
</cp:coreProperties>
</file>